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  <p:sldMasterId id="2147483704" r:id="rId5"/>
    <p:sldMasterId id="2147483665" r:id="rId6"/>
    <p:sldMasterId id="2147483678" r:id="rId7"/>
    <p:sldMasterId id="2147483684" r:id="rId8"/>
  </p:sldMasterIdLst>
  <p:notesMasterIdLst>
    <p:notesMasterId r:id="rId17"/>
  </p:notesMasterIdLst>
  <p:sldIdLst>
    <p:sldId id="258" r:id="rId9"/>
    <p:sldId id="318" r:id="rId10"/>
    <p:sldId id="304" r:id="rId11"/>
    <p:sldId id="324" r:id="rId12"/>
    <p:sldId id="328" r:id="rId13"/>
    <p:sldId id="329" r:id="rId14"/>
    <p:sldId id="327" r:id="rId15"/>
    <p:sldId id="268" r:id="rId16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2C82"/>
    <a:srgbClr val="B1B9BD"/>
    <a:srgbClr val="2AC5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9D7B26C5-4107-4FEC-AEDC-1716B250A1EF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99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10" Type="http://schemas.openxmlformats.org/officeDocument/2006/relationships/slide" Target="slides/slide2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9FA4DF-FDB9-4743-850B-38FCCED91547}" type="datetimeFigureOut">
              <a:rPr lang="en-AU" smtClean="0"/>
              <a:t>17/10/2018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F7DCD7-A41F-40F1-9DA0-5592F57A4D6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241304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59A2AD-9E9B-466B-AD5B-0CB1B724F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85089"/>
            <a:ext cx="8229600" cy="306965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5DB1DE-8D73-4AFA-95E5-57D6E62C0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00 Month 2018</a:t>
            </a:r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CDE5F3-3665-4461-B770-070BFE327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</a:t>
            </a:r>
            <a:r>
              <a:rPr lang="en-AU" dirty="0"/>
              <a:t>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AE5D6D-B1E7-41CE-A1BF-283239250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16B6A-336A-44FF-82DA-A4D1594FA055}" type="slidenum">
              <a:rPr lang="en-AU" smtClean="0"/>
              <a:t>‹#›</a:t>
            </a:fld>
            <a:endParaRPr lang="en-AU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A7B813B-5C04-4D70-97C7-24A52D7DCD3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10029"/>
            <a:ext cx="8229600" cy="822141"/>
          </a:xfrm>
          <a:noFill/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 cap="none" baseline="0">
                <a:solidFill>
                  <a:schemeClr val="accent1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 cap="none" baseline="0">
                <a:solidFill>
                  <a:schemeClr val="accent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3pPr>
            <a:lvl4pPr marL="0">
              <a:spcBef>
                <a:spcPts val="0"/>
              </a:spcBef>
              <a:defRPr sz="1200"/>
            </a:lvl4pPr>
            <a:lvl5pPr marL="360000">
              <a:spcBef>
                <a:spcPts val="0"/>
              </a:spcBef>
              <a:defRPr sz="1200"/>
            </a:lvl5pPr>
            <a:lvl6pPr marL="540000">
              <a:spcBef>
                <a:spcPts val="0"/>
              </a:spcBef>
              <a:defRPr sz="1200"/>
            </a:lvl6pPr>
            <a:lvl7pPr marL="720000">
              <a:spcBef>
                <a:spcPts val="0"/>
              </a:spcBef>
              <a:defRPr sz="1200"/>
            </a:lvl7pPr>
            <a:lvl8pPr marL="900000">
              <a:spcBef>
                <a:spcPts val="0"/>
              </a:spcBef>
              <a:defRPr sz="1200"/>
            </a:lvl8pPr>
            <a:lvl9pPr marL="1080000">
              <a:spcBef>
                <a:spcPts val="0"/>
              </a:spcBef>
              <a:defRPr sz="1200"/>
            </a:lvl9pPr>
          </a:lstStyle>
          <a:p>
            <a:pPr lvl="0"/>
            <a:r>
              <a:rPr lang="en-US" dirty="0"/>
              <a:t>Agenda – increase list level for subtitle</a:t>
            </a:r>
          </a:p>
        </p:txBody>
      </p:sp>
    </p:spTree>
    <p:extLst>
      <p:ext uri="{BB962C8B-B14F-4D97-AF65-F5344CB8AC3E}">
        <p14:creationId xmlns:p14="http://schemas.microsoft.com/office/powerpoint/2010/main" val="565592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+ 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4FECDE6-DE63-4944-BCB2-CBC298DECF23}"/>
              </a:ext>
            </a:extLst>
          </p:cNvPr>
          <p:cNvSpPr/>
          <p:nvPr userDrawn="1"/>
        </p:nvSpPr>
        <p:spPr>
          <a:xfrm>
            <a:off x="4629150" y="0"/>
            <a:ext cx="451485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59A2AD-9E9B-466B-AD5B-0CB1B724F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54740"/>
            <a:ext cx="1857375" cy="2700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5DB1DE-8D73-4AFA-95E5-57D6E62C0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00 Month 2018</a:t>
            </a:r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CDE5F3-3665-4461-B770-070BFE327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</a:t>
            </a:r>
            <a:r>
              <a:rPr lang="en-AU" dirty="0"/>
              <a:t>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AE5D6D-B1E7-41CE-A1BF-283239250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34800" y="4760067"/>
            <a:ext cx="252000" cy="92971"/>
          </a:xfrm>
        </p:spPr>
        <p:txBody>
          <a:bodyPr/>
          <a:lstStyle/>
          <a:p>
            <a:fld id="{E6316B6A-336A-44FF-82DA-A4D1594FA055}" type="slidenum">
              <a:rPr lang="en-AU" smtClean="0"/>
              <a:t>‹#›</a:t>
            </a:fld>
            <a:endParaRPr lang="en-AU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A7B813B-5C04-4D70-97C7-24A52D7DCD3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10029"/>
            <a:ext cx="3960000" cy="1260000"/>
          </a:xfrm>
          <a:noFill/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 cap="none" baseline="0">
                <a:solidFill>
                  <a:schemeClr val="accent1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 cap="none" baseline="0">
                <a:solidFill>
                  <a:schemeClr val="accent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3pPr>
            <a:lvl4pPr marL="0">
              <a:spcBef>
                <a:spcPts val="0"/>
              </a:spcBef>
              <a:defRPr sz="1200"/>
            </a:lvl4pPr>
            <a:lvl5pPr marL="360000">
              <a:spcBef>
                <a:spcPts val="0"/>
              </a:spcBef>
              <a:defRPr sz="1200"/>
            </a:lvl5pPr>
            <a:lvl6pPr marL="540000">
              <a:spcBef>
                <a:spcPts val="0"/>
              </a:spcBef>
              <a:defRPr sz="1200"/>
            </a:lvl6pPr>
            <a:lvl7pPr marL="720000">
              <a:spcBef>
                <a:spcPts val="0"/>
              </a:spcBef>
              <a:defRPr sz="1200"/>
            </a:lvl7pPr>
            <a:lvl8pPr marL="900000">
              <a:spcBef>
                <a:spcPts val="0"/>
              </a:spcBef>
              <a:defRPr sz="1200"/>
            </a:lvl8pPr>
            <a:lvl9pPr marL="1080000">
              <a:spcBef>
                <a:spcPts val="0"/>
              </a:spcBef>
              <a:defRPr sz="1200"/>
            </a:lvl9pPr>
          </a:lstStyle>
          <a:p>
            <a:pPr lvl="0"/>
            <a:r>
              <a:rPr lang="en-US" dirty="0"/>
              <a:t>Slide title – increase list level for subtitle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AA638EFA-E903-466F-AAC0-36274DCA8ECD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5114924" y="1374368"/>
            <a:ext cx="3571875" cy="138499"/>
          </a:xfrm>
        </p:spPr>
        <p:txBody>
          <a:bodyPr wrap="square" anchor="b">
            <a:spAutoFit/>
          </a:bodyPr>
          <a:lstStyle>
            <a:lvl1pPr marL="0" indent="0" algn="ctr">
              <a:spcBef>
                <a:spcPts val="0"/>
              </a:spcBef>
              <a:buNone/>
              <a:defRPr sz="900" b="1" cap="none" baseline="0"/>
            </a:lvl1pPr>
            <a:lvl2pPr marL="0" indent="0" algn="ctr">
              <a:spcBef>
                <a:spcPts val="0"/>
              </a:spcBef>
              <a:buNone/>
              <a:defRPr sz="900" b="0" cap="none" baseline="0">
                <a:solidFill>
                  <a:schemeClr val="tx1"/>
                </a:solidFill>
              </a:defRPr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add chart title</a:t>
            </a:r>
          </a:p>
        </p:txBody>
      </p:sp>
      <p:sp>
        <p:nvSpPr>
          <p:cNvPr id="12" name="Chart Placeholder 11">
            <a:extLst>
              <a:ext uri="{FF2B5EF4-FFF2-40B4-BE49-F238E27FC236}">
                <a16:creationId xmlns:a16="http://schemas.microsoft.com/office/drawing/2014/main" id="{0DEDF767-987D-4EB9-8D11-FE9C49D8DB41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5114924" y="1670029"/>
            <a:ext cx="3571875" cy="2884710"/>
          </a:xfrm>
          <a:solidFill>
            <a:schemeClr val="bg1">
              <a:lumMod val="85000"/>
            </a:schemeClr>
          </a:solidFill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chart</a:t>
            </a:r>
            <a:endParaRPr lang="en-AU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1538F65-BF9D-48A5-8210-AF0AC95D6392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2559825" y="1854740"/>
            <a:ext cx="1857375" cy="2700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96034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 Charts + 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4FECDE6-DE63-4944-BCB2-CBC298DECF23}"/>
              </a:ext>
            </a:extLst>
          </p:cNvPr>
          <p:cNvSpPr/>
          <p:nvPr userDrawn="1"/>
        </p:nvSpPr>
        <p:spPr>
          <a:xfrm>
            <a:off x="4629150" y="0"/>
            <a:ext cx="451485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59A2AD-9E9B-466B-AD5B-0CB1B724F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54740"/>
            <a:ext cx="1857375" cy="2700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5DB1DE-8D73-4AFA-95E5-57D6E62C0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00 Month 2018</a:t>
            </a:r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CDE5F3-3665-4461-B770-070BFE327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</a:t>
            </a:r>
            <a:r>
              <a:rPr lang="en-AU" dirty="0"/>
              <a:t>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AE5D6D-B1E7-41CE-A1BF-283239250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34800" y="4760067"/>
            <a:ext cx="252000" cy="92971"/>
          </a:xfrm>
        </p:spPr>
        <p:txBody>
          <a:bodyPr/>
          <a:lstStyle/>
          <a:p>
            <a:fld id="{E6316B6A-336A-44FF-82DA-A4D1594FA055}" type="slidenum">
              <a:rPr lang="en-AU" smtClean="0"/>
              <a:t>‹#›</a:t>
            </a:fld>
            <a:endParaRPr lang="en-AU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A7B813B-5C04-4D70-97C7-24A52D7DCD3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10029"/>
            <a:ext cx="3960000" cy="1260000"/>
          </a:xfrm>
          <a:noFill/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 cap="none" baseline="0">
                <a:solidFill>
                  <a:schemeClr val="accent1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 cap="none" baseline="0">
                <a:solidFill>
                  <a:schemeClr val="accent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3pPr>
            <a:lvl4pPr marL="0">
              <a:spcBef>
                <a:spcPts val="0"/>
              </a:spcBef>
              <a:defRPr sz="1200"/>
            </a:lvl4pPr>
            <a:lvl5pPr marL="360000">
              <a:spcBef>
                <a:spcPts val="0"/>
              </a:spcBef>
              <a:defRPr sz="1200"/>
            </a:lvl5pPr>
            <a:lvl6pPr marL="540000">
              <a:spcBef>
                <a:spcPts val="0"/>
              </a:spcBef>
              <a:defRPr sz="1200"/>
            </a:lvl6pPr>
            <a:lvl7pPr marL="720000">
              <a:spcBef>
                <a:spcPts val="0"/>
              </a:spcBef>
              <a:defRPr sz="1200"/>
            </a:lvl7pPr>
            <a:lvl8pPr marL="900000">
              <a:spcBef>
                <a:spcPts val="0"/>
              </a:spcBef>
              <a:defRPr sz="1200"/>
            </a:lvl8pPr>
            <a:lvl9pPr marL="1080000">
              <a:spcBef>
                <a:spcPts val="0"/>
              </a:spcBef>
              <a:defRPr sz="1200"/>
            </a:lvl9pPr>
          </a:lstStyle>
          <a:p>
            <a:pPr lvl="0"/>
            <a:r>
              <a:rPr lang="en-US" dirty="0"/>
              <a:t>Slide title – increase list level for subtitle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AA638EFA-E903-466F-AAC0-36274DCA8ECD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5114924" y="500819"/>
            <a:ext cx="3571875" cy="138499"/>
          </a:xfrm>
        </p:spPr>
        <p:txBody>
          <a:bodyPr wrap="square" anchor="t" anchorCtr="0">
            <a:spAutoFit/>
          </a:bodyPr>
          <a:lstStyle>
            <a:lvl1pPr marL="0" indent="0" algn="ctr">
              <a:spcBef>
                <a:spcPts val="0"/>
              </a:spcBef>
              <a:buNone/>
              <a:defRPr sz="900" b="1" cap="none" baseline="0"/>
            </a:lvl1pPr>
            <a:lvl2pPr marL="0" indent="0" algn="ctr">
              <a:spcBef>
                <a:spcPts val="0"/>
              </a:spcBef>
              <a:buNone/>
              <a:defRPr sz="900" b="0" cap="none" baseline="0">
                <a:solidFill>
                  <a:schemeClr val="tx1"/>
                </a:solidFill>
              </a:defRPr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add chart title</a:t>
            </a:r>
          </a:p>
        </p:txBody>
      </p:sp>
      <p:sp>
        <p:nvSpPr>
          <p:cNvPr id="12" name="Chart Placeholder 11">
            <a:extLst>
              <a:ext uri="{FF2B5EF4-FFF2-40B4-BE49-F238E27FC236}">
                <a16:creationId xmlns:a16="http://schemas.microsoft.com/office/drawing/2014/main" id="{0DEDF767-987D-4EB9-8D11-FE9C49D8DB41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5114924" y="705690"/>
            <a:ext cx="3571875" cy="1637117"/>
          </a:xfrm>
          <a:solidFill>
            <a:schemeClr val="bg1">
              <a:lumMod val="85000"/>
            </a:schemeClr>
          </a:solidFill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chart</a:t>
            </a:r>
            <a:endParaRPr lang="en-AU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1538F65-BF9D-48A5-8210-AF0AC95D6392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2559825" y="1854740"/>
            <a:ext cx="1857375" cy="2700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6C1C8EA3-3992-4E62-9476-084D9B78065B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5114924" y="2726696"/>
            <a:ext cx="3571876" cy="138499"/>
          </a:xfrm>
        </p:spPr>
        <p:txBody>
          <a:bodyPr wrap="square" anchor="t" anchorCtr="0">
            <a:spAutoFit/>
          </a:bodyPr>
          <a:lstStyle>
            <a:lvl1pPr marL="0" indent="0" algn="ctr">
              <a:spcBef>
                <a:spcPts val="0"/>
              </a:spcBef>
              <a:buNone/>
              <a:defRPr sz="900" b="1" cap="none" baseline="0"/>
            </a:lvl1pPr>
            <a:lvl2pPr marL="0" indent="0" algn="ctr">
              <a:spcBef>
                <a:spcPts val="0"/>
              </a:spcBef>
              <a:buNone/>
              <a:defRPr sz="900" b="0" cap="none" baseline="0">
                <a:solidFill>
                  <a:schemeClr val="tx1"/>
                </a:solidFill>
              </a:defRPr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add chart title</a:t>
            </a:r>
          </a:p>
        </p:txBody>
      </p:sp>
      <p:sp>
        <p:nvSpPr>
          <p:cNvPr id="16" name="Chart Placeholder 11">
            <a:extLst>
              <a:ext uri="{FF2B5EF4-FFF2-40B4-BE49-F238E27FC236}">
                <a16:creationId xmlns:a16="http://schemas.microsoft.com/office/drawing/2014/main" id="{FC3E8782-E488-4DED-9CFB-FE1BA6C85644}"/>
              </a:ext>
            </a:extLst>
          </p:cNvPr>
          <p:cNvSpPr>
            <a:spLocks noGrp="1"/>
          </p:cNvSpPr>
          <p:nvPr>
            <p:ph type="chart" sz="quarter" idx="22"/>
          </p:nvPr>
        </p:nvSpPr>
        <p:spPr>
          <a:xfrm>
            <a:off x="5114924" y="2931567"/>
            <a:ext cx="3571876" cy="1623173"/>
          </a:xfrm>
          <a:solidFill>
            <a:schemeClr val="bg1">
              <a:lumMod val="85000"/>
            </a:schemeClr>
          </a:solidFill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chart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420061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Charts + 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4FECDE6-DE63-4944-BCB2-CBC298DECF23}"/>
              </a:ext>
            </a:extLst>
          </p:cNvPr>
          <p:cNvSpPr/>
          <p:nvPr userDrawn="1"/>
        </p:nvSpPr>
        <p:spPr>
          <a:xfrm>
            <a:off x="4629150" y="0"/>
            <a:ext cx="451485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59A2AD-9E9B-466B-AD5B-0CB1B724F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54740"/>
            <a:ext cx="1857375" cy="2700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5DB1DE-8D73-4AFA-95E5-57D6E62C0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00 Month 2018</a:t>
            </a:r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CDE5F3-3665-4461-B770-070BFE327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</a:t>
            </a:r>
            <a:r>
              <a:rPr lang="en-AU" dirty="0"/>
              <a:t>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AE5D6D-B1E7-41CE-A1BF-283239250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34800" y="4760067"/>
            <a:ext cx="252000" cy="92971"/>
          </a:xfrm>
        </p:spPr>
        <p:txBody>
          <a:bodyPr/>
          <a:lstStyle/>
          <a:p>
            <a:fld id="{E6316B6A-336A-44FF-82DA-A4D1594FA055}" type="slidenum">
              <a:rPr lang="en-AU" smtClean="0"/>
              <a:t>‹#›</a:t>
            </a:fld>
            <a:endParaRPr lang="en-AU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A7B813B-5C04-4D70-97C7-24A52D7DCD3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10029"/>
            <a:ext cx="3960000" cy="1260000"/>
          </a:xfrm>
          <a:noFill/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 cap="none" baseline="0">
                <a:solidFill>
                  <a:schemeClr val="accent1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 cap="none" baseline="0">
                <a:solidFill>
                  <a:schemeClr val="accent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3pPr>
            <a:lvl4pPr marL="0">
              <a:spcBef>
                <a:spcPts val="0"/>
              </a:spcBef>
              <a:defRPr sz="1200"/>
            </a:lvl4pPr>
            <a:lvl5pPr marL="360000">
              <a:spcBef>
                <a:spcPts val="0"/>
              </a:spcBef>
              <a:defRPr sz="1200"/>
            </a:lvl5pPr>
            <a:lvl6pPr marL="540000">
              <a:spcBef>
                <a:spcPts val="0"/>
              </a:spcBef>
              <a:defRPr sz="1200"/>
            </a:lvl6pPr>
            <a:lvl7pPr marL="720000">
              <a:spcBef>
                <a:spcPts val="0"/>
              </a:spcBef>
              <a:defRPr sz="1200"/>
            </a:lvl7pPr>
            <a:lvl8pPr marL="900000">
              <a:spcBef>
                <a:spcPts val="0"/>
              </a:spcBef>
              <a:defRPr sz="1200"/>
            </a:lvl8pPr>
            <a:lvl9pPr marL="1080000">
              <a:spcBef>
                <a:spcPts val="0"/>
              </a:spcBef>
              <a:defRPr sz="1200"/>
            </a:lvl9pPr>
          </a:lstStyle>
          <a:p>
            <a:pPr lvl="0"/>
            <a:r>
              <a:rPr lang="en-US" dirty="0"/>
              <a:t>Slide title – increase list level for subtitle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AA638EFA-E903-466F-AAC0-36274DCA8ECD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4966001" y="1063083"/>
            <a:ext cx="1765774" cy="138499"/>
          </a:xfrm>
        </p:spPr>
        <p:txBody>
          <a:bodyPr wrap="square" anchor="b">
            <a:spAutoFit/>
          </a:bodyPr>
          <a:lstStyle>
            <a:lvl1pPr marL="0" indent="0" algn="ctr">
              <a:spcBef>
                <a:spcPts val="0"/>
              </a:spcBef>
              <a:buNone/>
              <a:defRPr sz="900" b="1" cap="none" baseline="0"/>
            </a:lvl1pPr>
            <a:lvl2pPr marL="0" indent="0" algn="ctr">
              <a:spcBef>
                <a:spcPts val="0"/>
              </a:spcBef>
              <a:buNone/>
              <a:defRPr sz="900" b="0" cap="none" baseline="0">
                <a:solidFill>
                  <a:schemeClr val="tx1"/>
                </a:solidFill>
              </a:defRPr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add chart title</a:t>
            </a:r>
          </a:p>
        </p:txBody>
      </p:sp>
      <p:sp>
        <p:nvSpPr>
          <p:cNvPr id="12" name="Chart Placeholder 11">
            <a:extLst>
              <a:ext uri="{FF2B5EF4-FFF2-40B4-BE49-F238E27FC236}">
                <a16:creationId xmlns:a16="http://schemas.microsoft.com/office/drawing/2014/main" id="{0DEDF767-987D-4EB9-8D11-FE9C49D8DB41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966001" y="1358744"/>
            <a:ext cx="1765774" cy="3195996"/>
          </a:xfrm>
          <a:solidFill>
            <a:schemeClr val="bg1">
              <a:lumMod val="85000"/>
            </a:schemeClr>
          </a:solidFill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chart</a:t>
            </a:r>
            <a:endParaRPr lang="en-AU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1538F65-BF9D-48A5-8210-AF0AC95D6392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2559825" y="1854740"/>
            <a:ext cx="1857375" cy="2700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E4B72AB0-F96B-48F7-9693-9B8F61FB6FAC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921026" y="1063083"/>
            <a:ext cx="1765774" cy="138499"/>
          </a:xfrm>
        </p:spPr>
        <p:txBody>
          <a:bodyPr wrap="square" anchor="b">
            <a:spAutoFit/>
          </a:bodyPr>
          <a:lstStyle>
            <a:lvl1pPr marL="0" indent="0" algn="ctr">
              <a:spcBef>
                <a:spcPts val="0"/>
              </a:spcBef>
              <a:buNone/>
              <a:defRPr sz="900" b="1" cap="none" baseline="0"/>
            </a:lvl1pPr>
            <a:lvl2pPr marL="0" indent="0" algn="ctr">
              <a:spcBef>
                <a:spcPts val="0"/>
              </a:spcBef>
              <a:buNone/>
              <a:defRPr sz="900" b="0" cap="none" baseline="0">
                <a:solidFill>
                  <a:schemeClr val="tx1"/>
                </a:solidFill>
              </a:defRPr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add chart title</a:t>
            </a:r>
          </a:p>
        </p:txBody>
      </p:sp>
      <p:sp>
        <p:nvSpPr>
          <p:cNvPr id="15" name="Chart Placeholder 11">
            <a:extLst>
              <a:ext uri="{FF2B5EF4-FFF2-40B4-BE49-F238E27FC236}">
                <a16:creationId xmlns:a16="http://schemas.microsoft.com/office/drawing/2014/main" id="{8E6297E3-46D2-4FC4-861B-62820D63CE9C}"/>
              </a:ext>
            </a:extLst>
          </p:cNvPr>
          <p:cNvSpPr>
            <a:spLocks noGrp="1"/>
          </p:cNvSpPr>
          <p:nvPr>
            <p:ph type="chart" sz="quarter" idx="20"/>
          </p:nvPr>
        </p:nvSpPr>
        <p:spPr>
          <a:xfrm>
            <a:off x="6921026" y="1358744"/>
            <a:ext cx="1765774" cy="3195996"/>
          </a:xfrm>
          <a:solidFill>
            <a:schemeClr val="bg1">
              <a:lumMod val="85000"/>
            </a:schemeClr>
          </a:solidFill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chart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78384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59A2AD-9E9B-466B-AD5B-0CB1B724F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54740"/>
            <a:ext cx="3343279" cy="2700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5DB1DE-8D73-4AFA-95E5-57D6E62C0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00 Month 2018</a:t>
            </a:r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CDE5F3-3665-4461-B770-070BFE327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</a:t>
            </a:r>
            <a:r>
              <a:rPr lang="en-AU" dirty="0"/>
              <a:t>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AE5D6D-B1E7-41CE-A1BF-283239250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34800" y="4760067"/>
            <a:ext cx="252000" cy="92971"/>
          </a:xfrm>
        </p:spPr>
        <p:txBody>
          <a:bodyPr/>
          <a:lstStyle/>
          <a:p>
            <a:fld id="{E6316B6A-336A-44FF-82DA-A4D1594FA055}" type="slidenum">
              <a:rPr lang="en-AU" smtClean="0"/>
              <a:t>‹#›</a:t>
            </a:fld>
            <a:endParaRPr lang="en-AU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A7B813B-5C04-4D70-97C7-24A52D7DCD3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10029"/>
            <a:ext cx="3343279" cy="1260000"/>
          </a:xfrm>
          <a:noFill/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 cap="none" baseline="0">
                <a:solidFill>
                  <a:schemeClr val="accent1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 cap="none" baseline="0">
                <a:solidFill>
                  <a:schemeClr val="accent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3pPr>
            <a:lvl4pPr marL="0">
              <a:spcBef>
                <a:spcPts val="0"/>
              </a:spcBef>
              <a:defRPr sz="1200"/>
            </a:lvl4pPr>
            <a:lvl5pPr marL="360000">
              <a:spcBef>
                <a:spcPts val="0"/>
              </a:spcBef>
              <a:defRPr sz="1200"/>
            </a:lvl5pPr>
            <a:lvl6pPr marL="540000">
              <a:spcBef>
                <a:spcPts val="0"/>
              </a:spcBef>
              <a:defRPr sz="1200"/>
            </a:lvl6pPr>
            <a:lvl7pPr marL="720000">
              <a:spcBef>
                <a:spcPts val="0"/>
              </a:spcBef>
              <a:defRPr sz="1200"/>
            </a:lvl7pPr>
            <a:lvl8pPr marL="900000">
              <a:spcBef>
                <a:spcPts val="0"/>
              </a:spcBef>
              <a:defRPr sz="1200"/>
            </a:lvl8pPr>
            <a:lvl9pPr marL="1080000">
              <a:spcBef>
                <a:spcPts val="0"/>
              </a:spcBef>
              <a:defRPr sz="1200"/>
            </a:lvl9pPr>
          </a:lstStyle>
          <a:p>
            <a:pPr lvl="0"/>
            <a:r>
              <a:rPr lang="en-US" dirty="0"/>
              <a:t>Slide title – increase list level for subtitle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D6774529-5CD1-4FFA-BBC2-B4F95A3DF80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931360" y="1976048"/>
            <a:ext cx="1519321" cy="1988733"/>
          </a:xfrm>
          <a:solidFill>
            <a:schemeClr val="bg1">
              <a:lumMod val="95000"/>
            </a:schemeClr>
          </a:solidFill>
        </p:spPr>
        <p:txBody>
          <a:bodyPr lIns="72000" tIns="72000" rIns="72000" bIns="72000"/>
          <a:lstStyle>
            <a:lvl1pPr>
              <a:defRPr sz="1200"/>
            </a:lvl1pPr>
            <a:lvl2pPr>
              <a:spcBef>
                <a:spcPts val="0"/>
              </a:spcBef>
              <a:defRPr sz="1200"/>
            </a:lvl2pPr>
            <a:lvl3pPr>
              <a:spcBef>
                <a:spcPts val="0"/>
              </a:spcBef>
              <a:defRPr sz="1200"/>
            </a:lvl3pPr>
            <a:lvl4pPr>
              <a:spcBef>
                <a:spcPts val="0"/>
              </a:spcBef>
              <a:defRPr sz="1200"/>
            </a:lvl4pPr>
            <a:lvl5pPr>
              <a:spcBef>
                <a:spcPts val="0"/>
              </a:spcBef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04DFF8F9-143B-4893-A514-9E158953D1A7}"/>
              </a:ext>
            </a:extLst>
          </p:cNvPr>
          <p:cNvSpPr>
            <a:spLocks noGrp="1"/>
          </p:cNvSpPr>
          <p:nvPr>
            <p:ph type="body" idx="16"/>
          </p:nvPr>
        </p:nvSpPr>
        <p:spPr>
          <a:xfrm>
            <a:off x="3931360" y="1281857"/>
            <a:ext cx="1519321" cy="618382"/>
          </a:xfrm>
          <a:solidFill>
            <a:schemeClr val="bg1">
              <a:lumMod val="95000"/>
            </a:schemeClr>
          </a:solidFill>
        </p:spPr>
        <p:txBody>
          <a:bodyPr wrap="square" lIns="72000" tIns="72000" rIns="72000" bIns="72000" anchor="ctr" anchorCtr="0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sz="1600" b="1" cap="none" baseline="0">
                <a:solidFill>
                  <a:schemeClr val="accent1"/>
                </a:solidFill>
              </a:defRPr>
            </a:lvl1pPr>
            <a:lvl2pPr marL="0" indent="0" algn="ctr">
              <a:spcBef>
                <a:spcPts val="0"/>
              </a:spcBef>
              <a:buNone/>
              <a:defRPr sz="900" b="0" cap="none" baseline="0">
                <a:solidFill>
                  <a:schemeClr val="tx1"/>
                </a:solidFill>
              </a:defRPr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B45EC025-6D51-43D7-8919-E1CF0069CB8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931360" y="1178719"/>
            <a:ext cx="1519321" cy="109151"/>
          </a:xfrm>
          <a:solidFill>
            <a:schemeClr val="accent1"/>
          </a:solidFill>
        </p:spPr>
        <p:txBody>
          <a:bodyPr wrap="square" lIns="108000" rIns="108000" anchor="ctr" anchorCtr="0">
            <a:noAutofit/>
          </a:bodyPr>
          <a:lstStyle>
            <a:lvl1pPr marL="0" indent="0" algn="ctr">
              <a:buNone/>
              <a:defRPr sz="1200" b="0" baseline="0"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AU" noProof="0" dirty="0"/>
              <a:t> </a:t>
            </a:r>
          </a:p>
        </p:txBody>
      </p:sp>
      <p:sp>
        <p:nvSpPr>
          <p:cNvPr id="17" name="Text Placeholder 13">
            <a:extLst>
              <a:ext uri="{FF2B5EF4-FFF2-40B4-BE49-F238E27FC236}">
                <a16:creationId xmlns:a16="http://schemas.microsoft.com/office/drawing/2014/main" id="{3B1452D7-AF5E-4C5A-A047-FA5FB773899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49420" y="1976048"/>
            <a:ext cx="1519321" cy="1988733"/>
          </a:xfrm>
          <a:solidFill>
            <a:schemeClr val="bg1">
              <a:lumMod val="95000"/>
            </a:schemeClr>
          </a:solidFill>
        </p:spPr>
        <p:txBody>
          <a:bodyPr lIns="72000" tIns="72000" rIns="72000" bIns="72000"/>
          <a:lstStyle>
            <a:lvl1pPr>
              <a:defRPr sz="1200"/>
            </a:lvl1pPr>
            <a:lvl2pPr>
              <a:spcBef>
                <a:spcPts val="0"/>
              </a:spcBef>
              <a:defRPr sz="1200"/>
            </a:lvl2pPr>
            <a:lvl3pPr>
              <a:spcBef>
                <a:spcPts val="0"/>
              </a:spcBef>
              <a:defRPr sz="1200"/>
            </a:lvl3pPr>
            <a:lvl4pPr>
              <a:spcBef>
                <a:spcPts val="0"/>
              </a:spcBef>
              <a:defRPr sz="1200"/>
            </a:lvl4pPr>
            <a:lvl5pPr>
              <a:spcBef>
                <a:spcPts val="0"/>
              </a:spcBef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547A679F-3E0E-47F9-B777-6CD4858248E8}"/>
              </a:ext>
            </a:extLst>
          </p:cNvPr>
          <p:cNvSpPr>
            <a:spLocks noGrp="1"/>
          </p:cNvSpPr>
          <p:nvPr>
            <p:ph type="body" idx="21"/>
          </p:nvPr>
        </p:nvSpPr>
        <p:spPr>
          <a:xfrm>
            <a:off x="5549420" y="1281857"/>
            <a:ext cx="1519321" cy="618382"/>
          </a:xfrm>
          <a:solidFill>
            <a:schemeClr val="bg1">
              <a:lumMod val="95000"/>
            </a:schemeClr>
          </a:solidFill>
        </p:spPr>
        <p:txBody>
          <a:bodyPr wrap="square" lIns="72000" tIns="72000" rIns="72000" bIns="72000" anchor="ctr" anchorCtr="0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sz="1600" b="1" cap="none" baseline="0">
                <a:solidFill>
                  <a:schemeClr val="accent6"/>
                </a:solidFill>
              </a:defRPr>
            </a:lvl1pPr>
            <a:lvl2pPr marL="0" indent="0" algn="ctr">
              <a:spcBef>
                <a:spcPts val="0"/>
              </a:spcBef>
              <a:buNone/>
              <a:defRPr sz="900" b="0" cap="none" baseline="0">
                <a:solidFill>
                  <a:schemeClr val="tx1"/>
                </a:solidFill>
              </a:defRPr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E73B8D46-DD0A-470A-A56D-FEA3FBD685C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549420" y="1178719"/>
            <a:ext cx="1519321" cy="109151"/>
          </a:xfrm>
          <a:solidFill>
            <a:schemeClr val="accent6"/>
          </a:solidFill>
        </p:spPr>
        <p:txBody>
          <a:bodyPr wrap="square" lIns="108000" rIns="108000" anchor="ctr" anchorCtr="0">
            <a:noAutofit/>
          </a:bodyPr>
          <a:lstStyle>
            <a:lvl1pPr marL="0" indent="0" algn="ctr">
              <a:buNone/>
              <a:defRPr sz="1200" b="0" baseline="0"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AU" noProof="0" dirty="0"/>
              <a:t> </a:t>
            </a:r>
          </a:p>
        </p:txBody>
      </p:sp>
      <p:sp>
        <p:nvSpPr>
          <p:cNvPr id="20" name="Text Placeholder 13">
            <a:extLst>
              <a:ext uri="{FF2B5EF4-FFF2-40B4-BE49-F238E27FC236}">
                <a16:creationId xmlns:a16="http://schemas.microsoft.com/office/drawing/2014/main" id="{A34438AE-6007-4443-B212-974B6EC862AF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167479" y="1976048"/>
            <a:ext cx="1519321" cy="1988733"/>
          </a:xfrm>
          <a:solidFill>
            <a:schemeClr val="bg1">
              <a:lumMod val="95000"/>
            </a:schemeClr>
          </a:solidFill>
        </p:spPr>
        <p:txBody>
          <a:bodyPr lIns="72000" tIns="72000" rIns="72000" bIns="72000"/>
          <a:lstStyle>
            <a:lvl1pPr>
              <a:defRPr sz="1200"/>
            </a:lvl1pPr>
            <a:lvl2pPr>
              <a:spcBef>
                <a:spcPts val="0"/>
              </a:spcBef>
              <a:defRPr sz="1200"/>
            </a:lvl2pPr>
            <a:lvl3pPr>
              <a:spcBef>
                <a:spcPts val="0"/>
              </a:spcBef>
              <a:defRPr sz="1200"/>
            </a:lvl3pPr>
            <a:lvl4pPr>
              <a:spcBef>
                <a:spcPts val="0"/>
              </a:spcBef>
              <a:defRPr sz="1200"/>
            </a:lvl4pPr>
            <a:lvl5pPr>
              <a:spcBef>
                <a:spcPts val="0"/>
              </a:spcBef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D862B78F-5B0E-4859-9B0F-C1634B8401A9}"/>
              </a:ext>
            </a:extLst>
          </p:cNvPr>
          <p:cNvSpPr>
            <a:spLocks noGrp="1"/>
          </p:cNvSpPr>
          <p:nvPr>
            <p:ph type="body" idx="24"/>
          </p:nvPr>
        </p:nvSpPr>
        <p:spPr>
          <a:xfrm>
            <a:off x="7167479" y="1281857"/>
            <a:ext cx="1519321" cy="618382"/>
          </a:xfrm>
          <a:solidFill>
            <a:schemeClr val="bg1">
              <a:lumMod val="95000"/>
            </a:schemeClr>
          </a:solidFill>
        </p:spPr>
        <p:txBody>
          <a:bodyPr wrap="square" lIns="72000" tIns="72000" rIns="72000" bIns="72000" anchor="ctr" anchorCtr="0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sz="1600" b="1" cap="none" baseline="0">
                <a:solidFill>
                  <a:schemeClr val="accent4"/>
                </a:solidFill>
              </a:defRPr>
            </a:lvl1pPr>
            <a:lvl2pPr marL="0" indent="0" algn="ctr">
              <a:spcBef>
                <a:spcPts val="0"/>
              </a:spcBef>
              <a:buNone/>
              <a:defRPr sz="900" b="0" cap="none" baseline="0">
                <a:solidFill>
                  <a:schemeClr val="tx1"/>
                </a:solidFill>
              </a:defRPr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F33970A8-8DFF-4C6B-8CEE-7233F9B2336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167479" y="1178719"/>
            <a:ext cx="1519321" cy="109151"/>
          </a:xfrm>
          <a:solidFill>
            <a:schemeClr val="accent4"/>
          </a:solidFill>
        </p:spPr>
        <p:txBody>
          <a:bodyPr wrap="square" lIns="108000" rIns="108000" anchor="ctr" anchorCtr="0">
            <a:noAutofit/>
          </a:bodyPr>
          <a:lstStyle>
            <a:lvl1pPr marL="0" indent="0" algn="ctr">
              <a:buNone/>
              <a:defRPr sz="1200" b="0" baseline="0"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AU" noProof="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072616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094A408-4541-46F8-9F97-067C058779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00 Month 2018</a:t>
            </a:r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D1E5D40-2E2F-4499-A847-0FE058F98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</a:t>
            </a:r>
            <a:r>
              <a:rPr lang="en-AU" dirty="0"/>
              <a:t>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4BECD1-C3A3-4EE1-AF23-B7B969BDF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16B6A-336A-44FF-82DA-A4D1594FA055}" type="slidenum">
              <a:rPr lang="en-AU" smtClean="0"/>
              <a:t>‹#›</a:t>
            </a:fld>
            <a:endParaRPr lang="en-AU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F7CA6119-D035-4308-BC5D-B57089D379F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10029"/>
            <a:ext cx="8229600" cy="1260000"/>
          </a:xfrm>
          <a:noFill/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 cap="none" baseline="0">
                <a:solidFill>
                  <a:schemeClr val="accent1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 cap="none" baseline="0">
                <a:solidFill>
                  <a:schemeClr val="accent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3pPr>
            <a:lvl4pPr marL="0">
              <a:spcBef>
                <a:spcPts val="0"/>
              </a:spcBef>
              <a:defRPr sz="1200"/>
            </a:lvl4pPr>
            <a:lvl5pPr marL="360000">
              <a:spcBef>
                <a:spcPts val="0"/>
              </a:spcBef>
              <a:defRPr sz="1200"/>
            </a:lvl5pPr>
            <a:lvl6pPr marL="540000">
              <a:spcBef>
                <a:spcPts val="0"/>
              </a:spcBef>
              <a:defRPr sz="1200"/>
            </a:lvl6pPr>
            <a:lvl7pPr marL="720000">
              <a:spcBef>
                <a:spcPts val="0"/>
              </a:spcBef>
              <a:defRPr sz="1200"/>
            </a:lvl7pPr>
            <a:lvl8pPr marL="900000">
              <a:spcBef>
                <a:spcPts val="0"/>
              </a:spcBef>
              <a:defRPr sz="1200"/>
            </a:lvl8pPr>
            <a:lvl9pPr marL="1080000">
              <a:spcBef>
                <a:spcPts val="0"/>
              </a:spcBef>
              <a:defRPr sz="1200"/>
            </a:lvl9pPr>
          </a:lstStyle>
          <a:p>
            <a:pPr lvl="0"/>
            <a:r>
              <a:rPr lang="en-US" dirty="0"/>
              <a:t>Slide title must be no more than two lines – increase list level for subtitle</a:t>
            </a:r>
          </a:p>
        </p:txBody>
      </p:sp>
    </p:spTree>
    <p:extLst>
      <p:ext uri="{BB962C8B-B14F-4D97-AF65-F5344CB8AC3E}">
        <p14:creationId xmlns:p14="http://schemas.microsoft.com/office/powerpoint/2010/main" val="39749342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811781A-9133-4B2B-BBE1-07AEC1B6D6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00 Month 2018</a:t>
            </a:r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7F52EC3-9C09-446D-B2DA-292FFB5BAB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</a:t>
            </a:r>
            <a:r>
              <a:rPr lang="en-AU" dirty="0"/>
              <a:t>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1A54E2-78FF-4846-A79D-8C6297C91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16B6A-336A-44FF-82DA-A4D1594FA05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04456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59A2AD-9E9B-466B-AD5B-0CB1B724FA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5DB1DE-8D73-4AFA-95E5-57D6E62C0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00 Month 2018</a:t>
            </a:r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CDE5F3-3665-4461-B770-070BFE327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</a:t>
            </a:r>
            <a:r>
              <a:rPr lang="en-AU" dirty="0"/>
              <a:t>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AE5D6D-B1E7-41CE-A1BF-283239250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16B6A-336A-44FF-82DA-A4D1594FA055}" type="slidenum">
              <a:rPr lang="en-AU" smtClean="0"/>
              <a:t>‹#›</a:t>
            </a:fld>
            <a:endParaRPr lang="en-AU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A7B813B-5C04-4D70-97C7-24A52D7DCD3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10029"/>
            <a:ext cx="8229600" cy="662400"/>
          </a:xfrm>
          <a:noFill/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2400" b="1" cap="none" baseline="0">
                <a:solidFill>
                  <a:schemeClr val="accent1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 cap="none" baseline="0">
                <a:solidFill>
                  <a:schemeClr val="accent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3pPr>
            <a:lvl4pPr marL="0">
              <a:spcBef>
                <a:spcPts val="0"/>
              </a:spcBef>
              <a:defRPr sz="1200"/>
            </a:lvl4pPr>
            <a:lvl5pPr marL="360000">
              <a:spcBef>
                <a:spcPts val="0"/>
              </a:spcBef>
              <a:defRPr sz="1200"/>
            </a:lvl5pPr>
            <a:lvl6pPr marL="540000">
              <a:spcBef>
                <a:spcPts val="0"/>
              </a:spcBef>
              <a:defRPr sz="1200"/>
            </a:lvl6pPr>
            <a:lvl7pPr marL="720000">
              <a:spcBef>
                <a:spcPts val="0"/>
              </a:spcBef>
              <a:defRPr sz="1200"/>
            </a:lvl7pPr>
            <a:lvl8pPr marL="900000">
              <a:spcBef>
                <a:spcPts val="0"/>
              </a:spcBef>
              <a:defRPr sz="1200"/>
            </a:lvl8pPr>
            <a:lvl9pPr marL="1080000">
              <a:spcBef>
                <a:spcPts val="0"/>
              </a:spcBef>
              <a:defRPr sz="1200"/>
            </a:lvl9pPr>
          </a:lstStyle>
          <a:p>
            <a:pPr lvl="0"/>
            <a:r>
              <a:rPr lang="en-US" dirty="0"/>
              <a:t>Slide title must be no more than two lines – increase list level for subtitle</a:t>
            </a:r>
          </a:p>
        </p:txBody>
      </p:sp>
    </p:spTree>
    <p:extLst>
      <p:ext uri="{BB962C8B-B14F-4D97-AF65-F5344CB8AC3E}">
        <p14:creationId xmlns:p14="http://schemas.microsoft.com/office/powerpoint/2010/main" val="31260569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59A2AD-9E9B-466B-AD5B-0CB1B724F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56340"/>
            <a:ext cx="3960000" cy="33984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5DB1DE-8D73-4AFA-95E5-57D6E62C0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00 Month 2018</a:t>
            </a:r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CDE5F3-3665-4461-B770-070BFE327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</a:t>
            </a:r>
            <a:r>
              <a:rPr lang="en-AU" dirty="0"/>
              <a:t>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AE5D6D-B1E7-41CE-A1BF-283239250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16B6A-336A-44FF-82DA-A4D1594FA055}" type="slidenum">
              <a:rPr lang="en-AU" smtClean="0"/>
              <a:t>‹#›</a:t>
            </a:fld>
            <a:endParaRPr lang="en-AU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A7B813B-5C04-4D70-97C7-24A52D7DCD3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10029"/>
            <a:ext cx="8229600" cy="662400"/>
          </a:xfrm>
          <a:noFill/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2400" b="1" cap="none" baseline="0">
                <a:solidFill>
                  <a:schemeClr val="accent1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 cap="none" baseline="0">
                <a:solidFill>
                  <a:schemeClr val="accent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3pPr>
            <a:lvl4pPr marL="0">
              <a:spcBef>
                <a:spcPts val="0"/>
              </a:spcBef>
              <a:defRPr sz="1200"/>
            </a:lvl4pPr>
            <a:lvl5pPr marL="360000">
              <a:spcBef>
                <a:spcPts val="0"/>
              </a:spcBef>
              <a:defRPr sz="1200"/>
            </a:lvl5pPr>
            <a:lvl6pPr marL="540000">
              <a:spcBef>
                <a:spcPts val="0"/>
              </a:spcBef>
              <a:defRPr sz="1200"/>
            </a:lvl6pPr>
            <a:lvl7pPr marL="720000">
              <a:spcBef>
                <a:spcPts val="0"/>
              </a:spcBef>
              <a:defRPr sz="1200"/>
            </a:lvl7pPr>
            <a:lvl8pPr marL="900000">
              <a:spcBef>
                <a:spcPts val="0"/>
              </a:spcBef>
              <a:defRPr sz="1200"/>
            </a:lvl8pPr>
            <a:lvl9pPr marL="1080000">
              <a:spcBef>
                <a:spcPts val="0"/>
              </a:spcBef>
              <a:defRPr sz="1200"/>
            </a:lvl9pPr>
          </a:lstStyle>
          <a:p>
            <a:pPr lvl="0"/>
            <a:r>
              <a:rPr lang="en-US" dirty="0"/>
              <a:t>Slide title must be no more than two lines – increase list level for subtitle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1AAEBA6-85E0-4545-8FC4-2CB10553092A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726800" y="1156340"/>
            <a:ext cx="3960000" cy="33984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609560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59A2AD-9E9B-466B-AD5B-0CB1B724F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56340"/>
            <a:ext cx="2520000" cy="33984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5DB1DE-8D73-4AFA-95E5-57D6E62C0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00 Month 2018</a:t>
            </a:r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CDE5F3-3665-4461-B770-070BFE327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</a:t>
            </a:r>
            <a:r>
              <a:rPr lang="en-AU" dirty="0"/>
              <a:t>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AE5D6D-B1E7-41CE-A1BF-283239250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16B6A-336A-44FF-82DA-A4D1594FA055}" type="slidenum">
              <a:rPr lang="en-AU" smtClean="0"/>
              <a:t>‹#›</a:t>
            </a:fld>
            <a:endParaRPr lang="en-AU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A7B813B-5C04-4D70-97C7-24A52D7DCD3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10029"/>
            <a:ext cx="8229600" cy="662400"/>
          </a:xfrm>
          <a:noFill/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2400" b="1" cap="none" baseline="0">
                <a:solidFill>
                  <a:schemeClr val="accent1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 cap="none" baseline="0">
                <a:solidFill>
                  <a:schemeClr val="accent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3pPr>
            <a:lvl4pPr marL="0">
              <a:spcBef>
                <a:spcPts val="0"/>
              </a:spcBef>
              <a:defRPr sz="1200"/>
            </a:lvl4pPr>
            <a:lvl5pPr marL="360000">
              <a:spcBef>
                <a:spcPts val="0"/>
              </a:spcBef>
              <a:defRPr sz="1200"/>
            </a:lvl5pPr>
            <a:lvl6pPr marL="540000">
              <a:spcBef>
                <a:spcPts val="0"/>
              </a:spcBef>
              <a:defRPr sz="1200"/>
            </a:lvl6pPr>
            <a:lvl7pPr marL="720000">
              <a:spcBef>
                <a:spcPts val="0"/>
              </a:spcBef>
              <a:defRPr sz="1200"/>
            </a:lvl7pPr>
            <a:lvl8pPr marL="900000">
              <a:spcBef>
                <a:spcPts val="0"/>
              </a:spcBef>
              <a:defRPr sz="1200"/>
            </a:lvl8pPr>
            <a:lvl9pPr marL="1080000">
              <a:spcBef>
                <a:spcPts val="0"/>
              </a:spcBef>
              <a:defRPr sz="1200"/>
            </a:lvl9pPr>
          </a:lstStyle>
          <a:p>
            <a:pPr lvl="0"/>
            <a:r>
              <a:rPr lang="en-US" dirty="0"/>
              <a:t>Slide title must be no more than two lines – increase list level for subtitle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1AAEBA6-85E0-4545-8FC4-2CB10553092A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3312000" y="1156340"/>
            <a:ext cx="2520000" cy="33984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A5BE637-3FD7-481A-8BCE-F05F76F04128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6166800" y="1156340"/>
            <a:ext cx="2520000" cy="33984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991210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59A2AD-9E9B-466B-AD5B-0CB1B724F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56340"/>
            <a:ext cx="3960000" cy="33984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5DB1DE-8D73-4AFA-95E5-57D6E62C0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00 Month 2018</a:t>
            </a:r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CDE5F3-3665-4461-B770-070BFE327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</a:t>
            </a:r>
            <a:r>
              <a:rPr lang="en-AU" dirty="0"/>
              <a:t>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AE5D6D-B1E7-41CE-A1BF-283239250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16B6A-336A-44FF-82DA-A4D1594FA055}" type="slidenum">
              <a:rPr lang="en-AU" smtClean="0"/>
              <a:t>‹#›</a:t>
            </a:fld>
            <a:endParaRPr lang="en-AU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A7B813B-5C04-4D70-97C7-24A52D7DCD3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10029"/>
            <a:ext cx="3960000" cy="662400"/>
          </a:xfrm>
          <a:noFill/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2400" b="1" cap="none" baseline="0">
                <a:solidFill>
                  <a:schemeClr val="accent1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 cap="none" baseline="0">
                <a:solidFill>
                  <a:schemeClr val="accent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3pPr>
            <a:lvl4pPr marL="0">
              <a:spcBef>
                <a:spcPts val="0"/>
              </a:spcBef>
              <a:defRPr sz="1200"/>
            </a:lvl4pPr>
            <a:lvl5pPr marL="360000">
              <a:spcBef>
                <a:spcPts val="0"/>
              </a:spcBef>
              <a:defRPr sz="1200"/>
            </a:lvl5pPr>
            <a:lvl6pPr marL="540000">
              <a:spcBef>
                <a:spcPts val="0"/>
              </a:spcBef>
              <a:defRPr sz="1200"/>
            </a:lvl6pPr>
            <a:lvl7pPr marL="720000">
              <a:spcBef>
                <a:spcPts val="0"/>
              </a:spcBef>
              <a:defRPr sz="1200"/>
            </a:lvl7pPr>
            <a:lvl8pPr marL="900000">
              <a:spcBef>
                <a:spcPts val="0"/>
              </a:spcBef>
              <a:defRPr sz="1200"/>
            </a:lvl8pPr>
            <a:lvl9pPr marL="1080000">
              <a:spcBef>
                <a:spcPts val="0"/>
              </a:spcBef>
              <a:defRPr sz="1200"/>
            </a:lvl9pPr>
          </a:lstStyle>
          <a:p>
            <a:pPr lvl="0"/>
            <a:r>
              <a:rPr lang="en-US" dirty="0"/>
              <a:t>Slide title – increase list level for subtitle</a:t>
            </a:r>
          </a:p>
        </p:txBody>
      </p:sp>
    </p:spTree>
    <p:extLst>
      <p:ext uri="{BB962C8B-B14F-4D97-AF65-F5344CB8AC3E}">
        <p14:creationId xmlns:p14="http://schemas.microsoft.com/office/powerpoint/2010/main" val="3813032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59A2AD-9E9B-466B-AD5B-0CB1B724FA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5DB1DE-8D73-4AFA-95E5-57D6E62C0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00 Month 2018</a:t>
            </a:r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CDE5F3-3665-4461-B770-070BFE327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</a:t>
            </a:r>
            <a:r>
              <a:rPr lang="en-AU" dirty="0"/>
              <a:t>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AE5D6D-B1E7-41CE-A1BF-283239250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16B6A-336A-44FF-82DA-A4D1594FA055}" type="slidenum">
              <a:rPr lang="en-AU" smtClean="0"/>
              <a:t>‹#›</a:t>
            </a:fld>
            <a:endParaRPr lang="en-AU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A7B813B-5C04-4D70-97C7-24A52D7DCD3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10029"/>
            <a:ext cx="8229600" cy="1260000"/>
          </a:xfrm>
          <a:noFill/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 cap="none" baseline="0">
                <a:solidFill>
                  <a:schemeClr val="accent1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 cap="none" baseline="0">
                <a:solidFill>
                  <a:schemeClr val="accent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3pPr>
            <a:lvl4pPr marL="0">
              <a:spcBef>
                <a:spcPts val="0"/>
              </a:spcBef>
              <a:defRPr sz="1200"/>
            </a:lvl4pPr>
            <a:lvl5pPr marL="360000">
              <a:spcBef>
                <a:spcPts val="0"/>
              </a:spcBef>
              <a:defRPr sz="1200"/>
            </a:lvl5pPr>
            <a:lvl6pPr marL="540000">
              <a:spcBef>
                <a:spcPts val="0"/>
              </a:spcBef>
              <a:defRPr sz="1200"/>
            </a:lvl6pPr>
            <a:lvl7pPr marL="720000">
              <a:spcBef>
                <a:spcPts val="0"/>
              </a:spcBef>
              <a:defRPr sz="1200"/>
            </a:lvl7pPr>
            <a:lvl8pPr marL="900000">
              <a:spcBef>
                <a:spcPts val="0"/>
              </a:spcBef>
              <a:defRPr sz="1200"/>
            </a:lvl8pPr>
            <a:lvl9pPr marL="1080000">
              <a:spcBef>
                <a:spcPts val="0"/>
              </a:spcBef>
              <a:defRPr sz="1200"/>
            </a:lvl9pPr>
          </a:lstStyle>
          <a:p>
            <a:pPr lvl="0"/>
            <a:r>
              <a:rPr lang="en-US" dirty="0"/>
              <a:t>Slide title must be no more than two lines – increase list level for subtitle</a:t>
            </a:r>
          </a:p>
        </p:txBody>
      </p:sp>
    </p:spTree>
    <p:extLst>
      <p:ext uri="{BB962C8B-B14F-4D97-AF65-F5344CB8AC3E}">
        <p14:creationId xmlns:p14="http://schemas.microsoft.com/office/powerpoint/2010/main" val="12963370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79C89B6-C2E9-4FCF-B640-F019FA8345C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010401" y="0"/>
            <a:ext cx="5133599" cy="5144400"/>
          </a:xfrm>
          <a:custGeom>
            <a:avLst/>
            <a:gdLst>
              <a:gd name="connsiteX0" fmla="*/ 4775733 w 5133599"/>
              <a:gd name="connsiteY0" fmla="*/ 0 h 5144400"/>
              <a:gd name="connsiteX1" fmla="*/ 5133599 w 5133599"/>
              <a:gd name="connsiteY1" fmla="*/ 0 h 5144400"/>
              <a:gd name="connsiteX2" fmla="*/ 5133599 w 5133599"/>
              <a:gd name="connsiteY2" fmla="*/ 5144400 h 5144400"/>
              <a:gd name="connsiteX3" fmla="*/ 5132347 w 5133599"/>
              <a:gd name="connsiteY3" fmla="*/ 5144400 h 5144400"/>
              <a:gd name="connsiteX4" fmla="*/ 5123574 w 5133599"/>
              <a:gd name="connsiteY4" fmla="*/ 5144400 h 5144400"/>
              <a:gd name="connsiteX5" fmla="*/ 5099761 w 5133599"/>
              <a:gd name="connsiteY5" fmla="*/ 5144400 h 5144400"/>
              <a:gd name="connsiteX6" fmla="*/ 5079864 w 5133599"/>
              <a:gd name="connsiteY6" fmla="*/ 5144400 h 5144400"/>
              <a:gd name="connsiteX7" fmla="*/ 5053388 w 5133599"/>
              <a:gd name="connsiteY7" fmla="*/ 5144400 h 5144400"/>
              <a:gd name="connsiteX8" fmla="*/ 5019391 w 5133599"/>
              <a:gd name="connsiteY8" fmla="*/ 5144400 h 5144400"/>
              <a:gd name="connsiteX9" fmla="*/ 4976935 w 5133599"/>
              <a:gd name="connsiteY9" fmla="*/ 5144400 h 5144400"/>
              <a:gd name="connsiteX10" fmla="*/ 4925079 w 5133599"/>
              <a:gd name="connsiteY10" fmla="*/ 5144400 h 5144400"/>
              <a:gd name="connsiteX11" fmla="*/ 4862883 w 5133599"/>
              <a:gd name="connsiteY11" fmla="*/ 5144400 h 5144400"/>
              <a:gd name="connsiteX12" fmla="*/ 4789407 w 5133599"/>
              <a:gd name="connsiteY12" fmla="*/ 5144400 h 5144400"/>
              <a:gd name="connsiteX13" fmla="*/ 4703711 w 5133599"/>
              <a:gd name="connsiteY13" fmla="*/ 5144400 h 5144400"/>
              <a:gd name="connsiteX14" fmla="*/ 4604856 w 5133599"/>
              <a:gd name="connsiteY14" fmla="*/ 5144400 h 5144400"/>
              <a:gd name="connsiteX15" fmla="*/ 4491900 w 5133599"/>
              <a:gd name="connsiteY15" fmla="*/ 5144400 h 5144400"/>
              <a:gd name="connsiteX16" fmla="*/ 4363905 w 5133599"/>
              <a:gd name="connsiteY16" fmla="*/ 5144400 h 5144400"/>
              <a:gd name="connsiteX17" fmla="*/ 4219930 w 5133599"/>
              <a:gd name="connsiteY17" fmla="*/ 5144400 h 5144400"/>
              <a:gd name="connsiteX18" fmla="*/ 4059035 w 5133599"/>
              <a:gd name="connsiteY18" fmla="*/ 5144400 h 5144400"/>
              <a:gd name="connsiteX19" fmla="*/ 3880280 w 5133599"/>
              <a:gd name="connsiteY19" fmla="*/ 5144400 h 5144400"/>
              <a:gd name="connsiteX20" fmla="*/ 3682725 w 5133599"/>
              <a:gd name="connsiteY20" fmla="*/ 5144400 h 5144400"/>
              <a:gd name="connsiteX21" fmla="*/ 3465431 w 5133599"/>
              <a:gd name="connsiteY21" fmla="*/ 5144400 h 5144400"/>
              <a:gd name="connsiteX22" fmla="*/ 3227457 w 5133599"/>
              <a:gd name="connsiteY22" fmla="*/ 5144400 h 5144400"/>
              <a:gd name="connsiteX23" fmla="*/ 2967863 w 5133599"/>
              <a:gd name="connsiteY23" fmla="*/ 5144400 h 5144400"/>
              <a:gd name="connsiteX24" fmla="*/ 2685709 w 5133599"/>
              <a:gd name="connsiteY24" fmla="*/ 5144400 h 5144400"/>
              <a:gd name="connsiteX25" fmla="*/ 2380056 w 5133599"/>
              <a:gd name="connsiteY25" fmla="*/ 5144400 h 5144400"/>
              <a:gd name="connsiteX26" fmla="*/ 2049962 w 5133599"/>
              <a:gd name="connsiteY26" fmla="*/ 5144400 h 5144400"/>
              <a:gd name="connsiteX27" fmla="*/ 1694489 w 5133599"/>
              <a:gd name="connsiteY27" fmla="*/ 5144400 h 5144400"/>
              <a:gd name="connsiteX28" fmla="*/ 1312697 w 5133599"/>
              <a:gd name="connsiteY28" fmla="*/ 5144400 h 5144400"/>
              <a:gd name="connsiteX29" fmla="*/ 903644 w 5133599"/>
              <a:gd name="connsiteY29" fmla="*/ 5144400 h 5144400"/>
              <a:gd name="connsiteX30" fmla="*/ 466392 w 5133599"/>
              <a:gd name="connsiteY30" fmla="*/ 5144400 h 5144400"/>
              <a:gd name="connsiteX31" fmla="*/ 236897 w 5133599"/>
              <a:gd name="connsiteY31" fmla="*/ 5144400 h 5144400"/>
              <a:gd name="connsiteX32" fmla="*/ 0 w 5133599"/>
              <a:gd name="connsiteY32" fmla="*/ 5144400 h 5144400"/>
              <a:gd name="connsiteX33" fmla="*/ 0 w 5133599"/>
              <a:gd name="connsiteY33" fmla="*/ 5138036 h 5144400"/>
              <a:gd name="connsiteX34" fmla="*/ 4600506 w 5133599"/>
              <a:gd name="connsiteY34" fmla="*/ 13573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133599" h="5144400">
                <a:moveTo>
                  <a:pt x="4775733" y="0"/>
                </a:moveTo>
                <a:lnTo>
                  <a:pt x="5133599" y="0"/>
                </a:lnTo>
                <a:lnTo>
                  <a:pt x="5133599" y="5144400"/>
                </a:lnTo>
                <a:lnTo>
                  <a:pt x="5132347" y="5144400"/>
                </a:lnTo>
                <a:lnTo>
                  <a:pt x="5123574" y="5144400"/>
                </a:lnTo>
                <a:lnTo>
                  <a:pt x="5099761" y="5144400"/>
                </a:lnTo>
                <a:lnTo>
                  <a:pt x="5079864" y="5144400"/>
                </a:lnTo>
                <a:lnTo>
                  <a:pt x="5053388" y="5144400"/>
                </a:lnTo>
                <a:lnTo>
                  <a:pt x="5019391" y="5144400"/>
                </a:lnTo>
                <a:lnTo>
                  <a:pt x="4976935" y="5144400"/>
                </a:lnTo>
                <a:lnTo>
                  <a:pt x="4925079" y="5144400"/>
                </a:lnTo>
                <a:lnTo>
                  <a:pt x="4862883" y="5144400"/>
                </a:lnTo>
                <a:lnTo>
                  <a:pt x="4789407" y="5144400"/>
                </a:lnTo>
                <a:lnTo>
                  <a:pt x="4703711" y="5144400"/>
                </a:lnTo>
                <a:lnTo>
                  <a:pt x="4604856" y="5144400"/>
                </a:lnTo>
                <a:lnTo>
                  <a:pt x="4491900" y="5144400"/>
                </a:lnTo>
                <a:lnTo>
                  <a:pt x="4363905" y="5144400"/>
                </a:lnTo>
                <a:lnTo>
                  <a:pt x="4219930" y="5144400"/>
                </a:lnTo>
                <a:lnTo>
                  <a:pt x="4059035" y="5144400"/>
                </a:lnTo>
                <a:lnTo>
                  <a:pt x="3880280" y="5144400"/>
                </a:lnTo>
                <a:lnTo>
                  <a:pt x="3682725" y="5144400"/>
                </a:lnTo>
                <a:lnTo>
                  <a:pt x="3465431" y="5144400"/>
                </a:lnTo>
                <a:lnTo>
                  <a:pt x="3227457" y="5144400"/>
                </a:lnTo>
                <a:lnTo>
                  <a:pt x="2967863" y="5144400"/>
                </a:lnTo>
                <a:lnTo>
                  <a:pt x="2685709" y="5144400"/>
                </a:lnTo>
                <a:lnTo>
                  <a:pt x="2380056" y="5144400"/>
                </a:lnTo>
                <a:lnTo>
                  <a:pt x="2049962" y="5144400"/>
                </a:lnTo>
                <a:lnTo>
                  <a:pt x="1694489" y="5144400"/>
                </a:lnTo>
                <a:lnTo>
                  <a:pt x="1312697" y="5144400"/>
                </a:lnTo>
                <a:lnTo>
                  <a:pt x="903644" y="5144400"/>
                </a:lnTo>
                <a:lnTo>
                  <a:pt x="466392" y="5144400"/>
                </a:lnTo>
                <a:lnTo>
                  <a:pt x="236897" y="5144400"/>
                </a:lnTo>
                <a:lnTo>
                  <a:pt x="0" y="5144400"/>
                </a:lnTo>
                <a:cubicBezTo>
                  <a:pt x="0" y="5144400"/>
                  <a:pt x="0" y="5144400"/>
                  <a:pt x="0" y="5138036"/>
                </a:cubicBezTo>
                <a:cubicBezTo>
                  <a:pt x="2986" y="2471158"/>
                  <a:pt x="2018437" y="279708"/>
                  <a:pt x="4600506" y="1357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59A2AD-9E9B-466B-AD5B-0CB1B724F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56340"/>
            <a:ext cx="3343279" cy="33984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5DB1DE-8D73-4AFA-95E5-57D6E62C0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00 Month 2018</a:t>
            </a:r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CDE5F3-3665-4461-B770-070BFE327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</a:t>
            </a:r>
            <a:r>
              <a:rPr lang="en-AU" dirty="0"/>
              <a:t>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AE5D6D-B1E7-41CE-A1BF-283239250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16B6A-336A-44FF-82DA-A4D1594FA055}" type="slidenum">
              <a:rPr lang="en-AU" smtClean="0"/>
              <a:t>‹#›</a:t>
            </a:fld>
            <a:endParaRPr lang="en-AU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A7B813B-5C04-4D70-97C7-24A52D7DCD3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10029"/>
            <a:ext cx="4680000" cy="662400"/>
          </a:xfrm>
          <a:noFill/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2400" b="1" cap="none" baseline="0">
                <a:solidFill>
                  <a:schemeClr val="accent1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 cap="none" baseline="0">
                <a:solidFill>
                  <a:schemeClr val="accent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3pPr>
            <a:lvl4pPr marL="0">
              <a:spcBef>
                <a:spcPts val="0"/>
              </a:spcBef>
              <a:defRPr sz="1200"/>
            </a:lvl4pPr>
            <a:lvl5pPr marL="360000">
              <a:spcBef>
                <a:spcPts val="0"/>
              </a:spcBef>
              <a:defRPr sz="1200"/>
            </a:lvl5pPr>
            <a:lvl6pPr marL="540000">
              <a:spcBef>
                <a:spcPts val="0"/>
              </a:spcBef>
              <a:defRPr sz="1200"/>
            </a:lvl6pPr>
            <a:lvl7pPr marL="720000">
              <a:spcBef>
                <a:spcPts val="0"/>
              </a:spcBef>
              <a:defRPr sz="1200"/>
            </a:lvl7pPr>
            <a:lvl8pPr marL="900000">
              <a:spcBef>
                <a:spcPts val="0"/>
              </a:spcBef>
              <a:defRPr sz="1200"/>
            </a:lvl8pPr>
            <a:lvl9pPr marL="1080000">
              <a:spcBef>
                <a:spcPts val="0"/>
              </a:spcBef>
              <a:defRPr sz="1200"/>
            </a:lvl9pPr>
          </a:lstStyle>
          <a:p>
            <a:pPr lvl="0"/>
            <a:r>
              <a:rPr lang="en-US" dirty="0"/>
              <a:t>Slide title – increase list level for subtitle</a:t>
            </a:r>
          </a:p>
        </p:txBody>
      </p:sp>
    </p:spTree>
    <p:extLst>
      <p:ext uri="{BB962C8B-B14F-4D97-AF65-F5344CB8AC3E}">
        <p14:creationId xmlns:p14="http://schemas.microsoft.com/office/powerpoint/2010/main" val="33842284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59A2AD-9E9B-466B-AD5B-0CB1B724F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56340"/>
            <a:ext cx="3343279" cy="33984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5DB1DE-8D73-4AFA-95E5-57D6E62C0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00 Month 2018</a:t>
            </a:r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CDE5F3-3665-4461-B770-070BFE327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</a:t>
            </a:r>
            <a:r>
              <a:rPr lang="en-AU" dirty="0"/>
              <a:t>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AE5D6D-B1E7-41CE-A1BF-283239250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16B6A-336A-44FF-82DA-A4D1594FA055}" type="slidenum">
              <a:rPr lang="en-AU" smtClean="0"/>
              <a:t>‹#›</a:t>
            </a:fld>
            <a:endParaRPr lang="en-AU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A7B813B-5C04-4D70-97C7-24A52D7DCD3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10029"/>
            <a:ext cx="3343279" cy="662400"/>
          </a:xfrm>
          <a:noFill/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2400" b="1" cap="none" baseline="0">
                <a:solidFill>
                  <a:schemeClr val="accent1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 cap="none" baseline="0">
                <a:solidFill>
                  <a:schemeClr val="accent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3pPr>
            <a:lvl4pPr marL="0">
              <a:spcBef>
                <a:spcPts val="0"/>
              </a:spcBef>
              <a:defRPr sz="1200"/>
            </a:lvl4pPr>
            <a:lvl5pPr marL="360000">
              <a:spcBef>
                <a:spcPts val="0"/>
              </a:spcBef>
              <a:defRPr sz="1200"/>
            </a:lvl5pPr>
            <a:lvl6pPr marL="540000">
              <a:spcBef>
                <a:spcPts val="0"/>
              </a:spcBef>
              <a:defRPr sz="1200"/>
            </a:lvl6pPr>
            <a:lvl7pPr marL="720000">
              <a:spcBef>
                <a:spcPts val="0"/>
              </a:spcBef>
              <a:defRPr sz="1200"/>
            </a:lvl7pPr>
            <a:lvl8pPr marL="900000">
              <a:spcBef>
                <a:spcPts val="0"/>
              </a:spcBef>
              <a:defRPr sz="1200"/>
            </a:lvl8pPr>
            <a:lvl9pPr marL="1080000">
              <a:spcBef>
                <a:spcPts val="0"/>
              </a:spcBef>
              <a:defRPr sz="1200"/>
            </a:lvl9pPr>
          </a:lstStyle>
          <a:p>
            <a:pPr lvl="0"/>
            <a:r>
              <a:rPr lang="en-US" dirty="0"/>
              <a:t>Slide title – increase list level for subtitle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D67A73FE-47D5-40A9-A509-7821A6602CD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614863" y="457200"/>
            <a:ext cx="4071937" cy="200025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404E4D7F-83FB-4DC6-9490-7F22A11D58D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14863" y="2678906"/>
            <a:ext cx="4071937" cy="200025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</a:lstStyle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08413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4FECDE6-DE63-4944-BCB2-CBC298DECF23}"/>
              </a:ext>
            </a:extLst>
          </p:cNvPr>
          <p:cNvSpPr/>
          <p:nvPr userDrawn="1"/>
        </p:nvSpPr>
        <p:spPr>
          <a:xfrm>
            <a:off x="4629150" y="0"/>
            <a:ext cx="451485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59A2AD-9E9B-466B-AD5B-0CB1B724F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56339"/>
            <a:ext cx="3960000" cy="33984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5DB1DE-8D73-4AFA-95E5-57D6E62C0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00 Month 2018</a:t>
            </a:r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CDE5F3-3665-4461-B770-070BFE327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</a:t>
            </a:r>
            <a:r>
              <a:rPr lang="en-AU" dirty="0"/>
              <a:t>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AE5D6D-B1E7-41CE-A1BF-283239250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34800" y="4760067"/>
            <a:ext cx="252000" cy="92971"/>
          </a:xfrm>
        </p:spPr>
        <p:txBody>
          <a:bodyPr/>
          <a:lstStyle/>
          <a:p>
            <a:fld id="{E6316B6A-336A-44FF-82DA-A4D1594FA055}" type="slidenum">
              <a:rPr lang="en-AU" smtClean="0"/>
              <a:t>‹#›</a:t>
            </a:fld>
            <a:endParaRPr lang="en-AU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A7B813B-5C04-4D70-97C7-24A52D7DCD3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10029"/>
            <a:ext cx="3960000" cy="662400"/>
          </a:xfrm>
          <a:noFill/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2400" b="1" cap="none" baseline="0">
                <a:solidFill>
                  <a:schemeClr val="accent1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 cap="none" baseline="0">
                <a:solidFill>
                  <a:schemeClr val="accent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3pPr>
            <a:lvl4pPr marL="0">
              <a:spcBef>
                <a:spcPts val="0"/>
              </a:spcBef>
              <a:defRPr sz="1200"/>
            </a:lvl4pPr>
            <a:lvl5pPr marL="360000">
              <a:spcBef>
                <a:spcPts val="0"/>
              </a:spcBef>
              <a:defRPr sz="1200"/>
            </a:lvl5pPr>
            <a:lvl6pPr marL="540000">
              <a:spcBef>
                <a:spcPts val="0"/>
              </a:spcBef>
              <a:defRPr sz="1200"/>
            </a:lvl6pPr>
            <a:lvl7pPr marL="720000">
              <a:spcBef>
                <a:spcPts val="0"/>
              </a:spcBef>
              <a:defRPr sz="1200"/>
            </a:lvl7pPr>
            <a:lvl8pPr marL="900000">
              <a:spcBef>
                <a:spcPts val="0"/>
              </a:spcBef>
              <a:defRPr sz="1200"/>
            </a:lvl8pPr>
            <a:lvl9pPr marL="1080000">
              <a:spcBef>
                <a:spcPts val="0"/>
              </a:spcBef>
              <a:defRPr sz="1200"/>
            </a:lvl9pPr>
          </a:lstStyle>
          <a:p>
            <a:pPr lvl="0"/>
            <a:r>
              <a:rPr lang="en-US" dirty="0"/>
              <a:t>Slide title – increase list level for subtitle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AA638EFA-E903-466F-AAC0-36274DCA8ECD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5114924" y="1374368"/>
            <a:ext cx="3571875" cy="138499"/>
          </a:xfrm>
        </p:spPr>
        <p:txBody>
          <a:bodyPr wrap="square" anchor="b">
            <a:spAutoFit/>
          </a:bodyPr>
          <a:lstStyle>
            <a:lvl1pPr marL="0" indent="0" algn="ctr">
              <a:spcBef>
                <a:spcPts val="0"/>
              </a:spcBef>
              <a:buNone/>
              <a:defRPr sz="900" b="1" cap="none" baseline="0"/>
            </a:lvl1pPr>
            <a:lvl2pPr marL="0" indent="0" algn="ctr">
              <a:spcBef>
                <a:spcPts val="0"/>
              </a:spcBef>
              <a:buNone/>
              <a:defRPr sz="900" b="0" cap="none" baseline="0">
                <a:solidFill>
                  <a:schemeClr val="tx1"/>
                </a:solidFill>
              </a:defRPr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add chart title</a:t>
            </a:r>
          </a:p>
        </p:txBody>
      </p:sp>
      <p:sp>
        <p:nvSpPr>
          <p:cNvPr id="12" name="Chart Placeholder 11">
            <a:extLst>
              <a:ext uri="{FF2B5EF4-FFF2-40B4-BE49-F238E27FC236}">
                <a16:creationId xmlns:a16="http://schemas.microsoft.com/office/drawing/2014/main" id="{0DEDF767-987D-4EB9-8D11-FE9C49D8DB41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5114924" y="1670029"/>
            <a:ext cx="3571875" cy="2884710"/>
          </a:xfrm>
          <a:solidFill>
            <a:schemeClr val="bg1">
              <a:lumMod val="85000"/>
            </a:schemeClr>
          </a:solidFill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949341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4FECDE6-DE63-4944-BCB2-CBC298DECF23}"/>
              </a:ext>
            </a:extLst>
          </p:cNvPr>
          <p:cNvSpPr/>
          <p:nvPr userDrawn="1"/>
        </p:nvSpPr>
        <p:spPr>
          <a:xfrm>
            <a:off x="4629150" y="0"/>
            <a:ext cx="451485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59A2AD-9E9B-466B-AD5B-0CB1B724F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56340"/>
            <a:ext cx="3960000" cy="33984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5DB1DE-8D73-4AFA-95E5-57D6E62C0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00 Month 2018</a:t>
            </a:r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CDE5F3-3665-4461-B770-070BFE327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</a:t>
            </a:r>
            <a:r>
              <a:rPr lang="en-AU" dirty="0"/>
              <a:t>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AE5D6D-B1E7-41CE-A1BF-283239250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34800" y="4760067"/>
            <a:ext cx="252000" cy="92971"/>
          </a:xfrm>
        </p:spPr>
        <p:txBody>
          <a:bodyPr/>
          <a:lstStyle/>
          <a:p>
            <a:fld id="{E6316B6A-336A-44FF-82DA-A4D1594FA055}" type="slidenum">
              <a:rPr lang="en-AU" smtClean="0"/>
              <a:t>‹#›</a:t>
            </a:fld>
            <a:endParaRPr lang="en-AU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A7B813B-5C04-4D70-97C7-24A52D7DCD3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10029"/>
            <a:ext cx="3960000" cy="662400"/>
          </a:xfrm>
          <a:noFill/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2400" b="1" cap="none" baseline="0">
                <a:solidFill>
                  <a:schemeClr val="accent1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 cap="none" baseline="0">
                <a:solidFill>
                  <a:schemeClr val="accent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3pPr>
            <a:lvl4pPr marL="0">
              <a:spcBef>
                <a:spcPts val="0"/>
              </a:spcBef>
              <a:defRPr sz="1200"/>
            </a:lvl4pPr>
            <a:lvl5pPr marL="360000">
              <a:spcBef>
                <a:spcPts val="0"/>
              </a:spcBef>
              <a:defRPr sz="1200"/>
            </a:lvl5pPr>
            <a:lvl6pPr marL="540000">
              <a:spcBef>
                <a:spcPts val="0"/>
              </a:spcBef>
              <a:defRPr sz="1200"/>
            </a:lvl6pPr>
            <a:lvl7pPr marL="720000">
              <a:spcBef>
                <a:spcPts val="0"/>
              </a:spcBef>
              <a:defRPr sz="1200"/>
            </a:lvl7pPr>
            <a:lvl8pPr marL="900000">
              <a:spcBef>
                <a:spcPts val="0"/>
              </a:spcBef>
              <a:defRPr sz="1200"/>
            </a:lvl8pPr>
            <a:lvl9pPr marL="1080000">
              <a:spcBef>
                <a:spcPts val="0"/>
              </a:spcBef>
              <a:defRPr sz="1200"/>
            </a:lvl9pPr>
          </a:lstStyle>
          <a:p>
            <a:pPr lvl="0"/>
            <a:r>
              <a:rPr lang="en-US" dirty="0"/>
              <a:t>Slide title – increase list level for subtitle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AA638EFA-E903-466F-AAC0-36274DCA8ECD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5114924" y="500819"/>
            <a:ext cx="3571875" cy="138499"/>
          </a:xfrm>
        </p:spPr>
        <p:txBody>
          <a:bodyPr wrap="square" anchor="t" anchorCtr="0">
            <a:spAutoFit/>
          </a:bodyPr>
          <a:lstStyle>
            <a:lvl1pPr marL="0" indent="0" algn="ctr">
              <a:spcBef>
                <a:spcPts val="0"/>
              </a:spcBef>
              <a:buNone/>
              <a:defRPr sz="900" b="1" cap="none" baseline="0"/>
            </a:lvl1pPr>
            <a:lvl2pPr marL="0" indent="0" algn="ctr">
              <a:spcBef>
                <a:spcPts val="0"/>
              </a:spcBef>
              <a:buNone/>
              <a:defRPr sz="900" b="0" cap="none" baseline="0">
                <a:solidFill>
                  <a:schemeClr val="tx1"/>
                </a:solidFill>
              </a:defRPr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add chart title</a:t>
            </a:r>
          </a:p>
        </p:txBody>
      </p:sp>
      <p:sp>
        <p:nvSpPr>
          <p:cNvPr id="12" name="Chart Placeholder 11">
            <a:extLst>
              <a:ext uri="{FF2B5EF4-FFF2-40B4-BE49-F238E27FC236}">
                <a16:creationId xmlns:a16="http://schemas.microsoft.com/office/drawing/2014/main" id="{0DEDF767-987D-4EB9-8D11-FE9C49D8DB41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5114924" y="705690"/>
            <a:ext cx="3571875" cy="1637117"/>
          </a:xfrm>
          <a:solidFill>
            <a:schemeClr val="bg1">
              <a:lumMod val="85000"/>
            </a:schemeClr>
          </a:solidFill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AU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6C1C8EA3-3992-4E62-9476-084D9B78065B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5114924" y="2726696"/>
            <a:ext cx="3571876" cy="138499"/>
          </a:xfrm>
        </p:spPr>
        <p:txBody>
          <a:bodyPr wrap="square" anchor="t" anchorCtr="0">
            <a:spAutoFit/>
          </a:bodyPr>
          <a:lstStyle>
            <a:lvl1pPr marL="0" indent="0" algn="ctr">
              <a:spcBef>
                <a:spcPts val="0"/>
              </a:spcBef>
              <a:buNone/>
              <a:defRPr sz="900" b="1" cap="none" baseline="0"/>
            </a:lvl1pPr>
            <a:lvl2pPr marL="0" indent="0" algn="ctr">
              <a:spcBef>
                <a:spcPts val="0"/>
              </a:spcBef>
              <a:buNone/>
              <a:defRPr sz="900" b="0" cap="none" baseline="0">
                <a:solidFill>
                  <a:schemeClr val="tx1"/>
                </a:solidFill>
              </a:defRPr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add chart title</a:t>
            </a:r>
          </a:p>
        </p:txBody>
      </p:sp>
      <p:sp>
        <p:nvSpPr>
          <p:cNvPr id="16" name="Chart Placeholder 11">
            <a:extLst>
              <a:ext uri="{FF2B5EF4-FFF2-40B4-BE49-F238E27FC236}">
                <a16:creationId xmlns:a16="http://schemas.microsoft.com/office/drawing/2014/main" id="{FC3E8782-E488-4DED-9CFB-FE1BA6C85644}"/>
              </a:ext>
            </a:extLst>
          </p:cNvPr>
          <p:cNvSpPr>
            <a:spLocks noGrp="1"/>
          </p:cNvSpPr>
          <p:nvPr>
            <p:ph type="chart" sz="quarter" idx="22"/>
          </p:nvPr>
        </p:nvSpPr>
        <p:spPr>
          <a:xfrm>
            <a:off x="5114924" y="2931567"/>
            <a:ext cx="3571876" cy="1623173"/>
          </a:xfrm>
          <a:solidFill>
            <a:schemeClr val="bg1">
              <a:lumMod val="85000"/>
            </a:schemeClr>
          </a:solidFill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71752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4FECDE6-DE63-4944-BCB2-CBC298DECF23}"/>
              </a:ext>
            </a:extLst>
          </p:cNvPr>
          <p:cNvSpPr/>
          <p:nvPr userDrawn="1"/>
        </p:nvSpPr>
        <p:spPr>
          <a:xfrm>
            <a:off x="4629150" y="0"/>
            <a:ext cx="451485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59A2AD-9E9B-466B-AD5B-0CB1B724F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56340"/>
            <a:ext cx="3960000" cy="33984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5DB1DE-8D73-4AFA-95E5-57D6E62C0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00 Month 2018</a:t>
            </a:r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CDE5F3-3665-4461-B770-070BFE327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</a:t>
            </a:r>
            <a:r>
              <a:rPr lang="en-AU" dirty="0"/>
              <a:t>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AE5D6D-B1E7-41CE-A1BF-283239250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34800" y="4760067"/>
            <a:ext cx="252000" cy="92971"/>
          </a:xfrm>
        </p:spPr>
        <p:txBody>
          <a:bodyPr/>
          <a:lstStyle/>
          <a:p>
            <a:fld id="{E6316B6A-336A-44FF-82DA-A4D1594FA055}" type="slidenum">
              <a:rPr lang="en-AU" smtClean="0"/>
              <a:t>‹#›</a:t>
            </a:fld>
            <a:endParaRPr lang="en-AU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A7B813B-5C04-4D70-97C7-24A52D7DCD3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10029"/>
            <a:ext cx="3960000" cy="662400"/>
          </a:xfrm>
          <a:noFill/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2400" b="1" cap="none" baseline="0">
                <a:solidFill>
                  <a:schemeClr val="accent1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 cap="none" baseline="0">
                <a:solidFill>
                  <a:schemeClr val="accent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3pPr>
            <a:lvl4pPr marL="0">
              <a:spcBef>
                <a:spcPts val="0"/>
              </a:spcBef>
              <a:defRPr sz="1200"/>
            </a:lvl4pPr>
            <a:lvl5pPr marL="360000">
              <a:spcBef>
                <a:spcPts val="0"/>
              </a:spcBef>
              <a:defRPr sz="1200"/>
            </a:lvl5pPr>
            <a:lvl6pPr marL="540000">
              <a:spcBef>
                <a:spcPts val="0"/>
              </a:spcBef>
              <a:defRPr sz="1200"/>
            </a:lvl6pPr>
            <a:lvl7pPr marL="720000">
              <a:spcBef>
                <a:spcPts val="0"/>
              </a:spcBef>
              <a:defRPr sz="1200"/>
            </a:lvl7pPr>
            <a:lvl8pPr marL="900000">
              <a:spcBef>
                <a:spcPts val="0"/>
              </a:spcBef>
              <a:defRPr sz="1200"/>
            </a:lvl8pPr>
            <a:lvl9pPr marL="1080000">
              <a:spcBef>
                <a:spcPts val="0"/>
              </a:spcBef>
              <a:defRPr sz="1200"/>
            </a:lvl9pPr>
          </a:lstStyle>
          <a:p>
            <a:pPr lvl="0"/>
            <a:r>
              <a:rPr lang="en-US" dirty="0"/>
              <a:t>Slide title – increase list level for subtitle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AA638EFA-E903-466F-AAC0-36274DCA8ECD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4966001" y="1063083"/>
            <a:ext cx="1765774" cy="138499"/>
          </a:xfrm>
        </p:spPr>
        <p:txBody>
          <a:bodyPr wrap="square" anchor="b">
            <a:spAutoFit/>
          </a:bodyPr>
          <a:lstStyle>
            <a:lvl1pPr marL="0" indent="0" algn="ctr">
              <a:spcBef>
                <a:spcPts val="0"/>
              </a:spcBef>
              <a:buNone/>
              <a:defRPr sz="900" b="1" cap="none" baseline="0"/>
            </a:lvl1pPr>
            <a:lvl2pPr marL="0" indent="0" algn="ctr">
              <a:spcBef>
                <a:spcPts val="0"/>
              </a:spcBef>
              <a:buNone/>
              <a:defRPr sz="900" b="0" cap="none" baseline="0">
                <a:solidFill>
                  <a:schemeClr val="tx1"/>
                </a:solidFill>
              </a:defRPr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add chart title</a:t>
            </a:r>
          </a:p>
        </p:txBody>
      </p:sp>
      <p:sp>
        <p:nvSpPr>
          <p:cNvPr id="12" name="Chart Placeholder 11">
            <a:extLst>
              <a:ext uri="{FF2B5EF4-FFF2-40B4-BE49-F238E27FC236}">
                <a16:creationId xmlns:a16="http://schemas.microsoft.com/office/drawing/2014/main" id="{0DEDF767-987D-4EB9-8D11-FE9C49D8DB41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966001" y="1358744"/>
            <a:ext cx="1765774" cy="3195996"/>
          </a:xfrm>
          <a:solidFill>
            <a:schemeClr val="bg1">
              <a:lumMod val="85000"/>
            </a:schemeClr>
          </a:solidFill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AU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E4B72AB0-F96B-48F7-9693-9B8F61FB6FAC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921026" y="1063083"/>
            <a:ext cx="1765774" cy="138499"/>
          </a:xfrm>
        </p:spPr>
        <p:txBody>
          <a:bodyPr wrap="square" anchor="b">
            <a:spAutoFit/>
          </a:bodyPr>
          <a:lstStyle>
            <a:lvl1pPr marL="0" indent="0" algn="ctr">
              <a:spcBef>
                <a:spcPts val="0"/>
              </a:spcBef>
              <a:buNone/>
              <a:defRPr sz="900" b="1" cap="none" baseline="0"/>
            </a:lvl1pPr>
            <a:lvl2pPr marL="0" indent="0" algn="ctr">
              <a:spcBef>
                <a:spcPts val="0"/>
              </a:spcBef>
              <a:buNone/>
              <a:defRPr sz="900" b="0" cap="none" baseline="0">
                <a:solidFill>
                  <a:schemeClr val="tx1"/>
                </a:solidFill>
              </a:defRPr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add chart title</a:t>
            </a:r>
          </a:p>
        </p:txBody>
      </p:sp>
      <p:sp>
        <p:nvSpPr>
          <p:cNvPr id="15" name="Chart Placeholder 11">
            <a:extLst>
              <a:ext uri="{FF2B5EF4-FFF2-40B4-BE49-F238E27FC236}">
                <a16:creationId xmlns:a16="http://schemas.microsoft.com/office/drawing/2014/main" id="{8E6297E3-46D2-4FC4-861B-62820D63CE9C}"/>
              </a:ext>
            </a:extLst>
          </p:cNvPr>
          <p:cNvSpPr>
            <a:spLocks noGrp="1"/>
          </p:cNvSpPr>
          <p:nvPr>
            <p:ph type="chart" sz="quarter" idx="20"/>
          </p:nvPr>
        </p:nvSpPr>
        <p:spPr>
          <a:xfrm>
            <a:off x="6921026" y="1358744"/>
            <a:ext cx="1765774" cy="3195996"/>
          </a:xfrm>
          <a:solidFill>
            <a:schemeClr val="bg1">
              <a:lumMod val="85000"/>
            </a:schemeClr>
          </a:solidFill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7621277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59A2AD-9E9B-466B-AD5B-0CB1B724F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56340"/>
            <a:ext cx="3343279" cy="33984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5DB1DE-8D73-4AFA-95E5-57D6E62C0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00 Month 2018</a:t>
            </a:r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CDE5F3-3665-4461-B770-070BFE327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</a:t>
            </a:r>
            <a:r>
              <a:rPr lang="en-AU" dirty="0"/>
              <a:t>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AE5D6D-B1E7-41CE-A1BF-283239250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34800" y="4760067"/>
            <a:ext cx="252000" cy="92971"/>
          </a:xfrm>
        </p:spPr>
        <p:txBody>
          <a:bodyPr/>
          <a:lstStyle/>
          <a:p>
            <a:fld id="{E6316B6A-336A-44FF-82DA-A4D1594FA055}" type="slidenum">
              <a:rPr lang="en-AU" smtClean="0"/>
              <a:t>‹#›</a:t>
            </a:fld>
            <a:endParaRPr lang="en-AU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A7B813B-5C04-4D70-97C7-24A52D7DCD3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10029"/>
            <a:ext cx="3343279" cy="662400"/>
          </a:xfrm>
          <a:noFill/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2400" b="1" cap="none" baseline="0">
                <a:solidFill>
                  <a:schemeClr val="accent1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 cap="none" baseline="0">
                <a:solidFill>
                  <a:schemeClr val="accent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3pPr>
            <a:lvl4pPr marL="0">
              <a:spcBef>
                <a:spcPts val="0"/>
              </a:spcBef>
              <a:defRPr sz="1200"/>
            </a:lvl4pPr>
            <a:lvl5pPr marL="360000">
              <a:spcBef>
                <a:spcPts val="0"/>
              </a:spcBef>
              <a:defRPr sz="1200"/>
            </a:lvl5pPr>
            <a:lvl6pPr marL="540000">
              <a:spcBef>
                <a:spcPts val="0"/>
              </a:spcBef>
              <a:defRPr sz="1200"/>
            </a:lvl6pPr>
            <a:lvl7pPr marL="720000">
              <a:spcBef>
                <a:spcPts val="0"/>
              </a:spcBef>
              <a:defRPr sz="1200"/>
            </a:lvl7pPr>
            <a:lvl8pPr marL="900000">
              <a:spcBef>
                <a:spcPts val="0"/>
              </a:spcBef>
              <a:defRPr sz="1200"/>
            </a:lvl8pPr>
            <a:lvl9pPr marL="1080000">
              <a:spcBef>
                <a:spcPts val="0"/>
              </a:spcBef>
              <a:defRPr sz="1200"/>
            </a:lvl9pPr>
          </a:lstStyle>
          <a:p>
            <a:pPr lvl="0"/>
            <a:r>
              <a:rPr lang="en-US" dirty="0"/>
              <a:t>Slide title – increase list level for subtitle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D6774529-5CD1-4FFA-BBC2-B4F95A3DF80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931360" y="1763950"/>
            <a:ext cx="1519321" cy="2200832"/>
          </a:xfrm>
          <a:solidFill>
            <a:schemeClr val="bg1">
              <a:lumMod val="95000"/>
            </a:schemeClr>
          </a:solidFill>
        </p:spPr>
        <p:txBody>
          <a:bodyPr lIns="72000" tIns="72000" rIns="72000" bIns="72000"/>
          <a:lstStyle>
            <a:lvl1pPr>
              <a:defRPr sz="1000"/>
            </a:lvl1pPr>
            <a:lvl2pPr>
              <a:spcBef>
                <a:spcPts val="0"/>
              </a:spcBef>
              <a:defRPr sz="1000"/>
            </a:lvl2pPr>
            <a:lvl3pPr>
              <a:spcBef>
                <a:spcPts val="0"/>
              </a:spcBef>
              <a:defRPr sz="1000"/>
            </a:lvl3pPr>
            <a:lvl4pPr>
              <a:spcBef>
                <a:spcPts val="0"/>
              </a:spcBef>
              <a:defRPr sz="1000"/>
            </a:lvl4pPr>
            <a:lvl5pPr>
              <a:spcBef>
                <a:spcPts val="0"/>
              </a:spcBef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04DFF8F9-143B-4893-A514-9E158953D1A7}"/>
              </a:ext>
            </a:extLst>
          </p:cNvPr>
          <p:cNvSpPr>
            <a:spLocks noGrp="1"/>
          </p:cNvSpPr>
          <p:nvPr>
            <p:ph type="body" idx="16"/>
          </p:nvPr>
        </p:nvSpPr>
        <p:spPr>
          <a:xfrm>
            <a:off x="3931360" y="1281857"/>
            <a:ext cx="1519321" cy="417241"/>
          </a:xfrm>
          <a:solidFill>
            <a:schemeClr val="bg1">
              <a:lumMod val="95000"/>
            </a:schemeClr>
          </a:solidFill>
        </p:spPr>
        <p:txBody>
          <a:bodyPr wrap="square" lIns="72000" tIns="72000" rIns="72000" bIns="72000" anchor="ctr" anchorCtr="0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sz="1000" b="1" cap="none" baseline="0">
                <a:solidFill>
                  <a:schemeClr val="accent1"/>
                </a:solidFill>
              </a:defRPr>
            </a:lvl1pPr>
            <a:lvl2pPr marL="0" indent="0" algn="ctr">
              <a:spcBef>
                <a:spcPts val="0"/>
              </a:spcBef>
              <a:buNone/>
              <a:defRPr sz="900" b="0" cap="none" baseline="0">
                <a:solidFill>
                  <a:schemeClr val="tx1"/>
                </a:solidFill>
              </a:defRPr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endParaRPr lang="en-US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B45EC025-6D51-43D7-8919-E1CF0069CB8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931360" y="1178719"/>
            <a:ext cx="1519321" cy="109151"/>
          </a:xfrm>
          <a:solidFill>
            <a:schemeClr val="accent1"/>
          </a:solidFill>
        </p:spPr>
        <p:txBody>
          <a:bodyPr wrap="square" lIns="108000" rIns="108000" anchor="ctr" anchorCtr="0">
            <a:noAutofit/>
          </a:bodyPr>
          <a:lstStyle>
            <a:lvl1pPr marL="0" indent="0" algn="ctr">
              <a:buNone/>
              <a:defRPr sz="1200" b="0" baseline="0"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AU" noProof="0" dirty="0"/>
              <a:t> </a:t>
            </a:r>
          </a:p>
        </p:txBody>
      </p:sp>
      <p:sp>
        <p:nvSpPr>
          <p:cNvPr id="17" name="Text Placeholder 13">
            <a:extLst>
              <a:ext uri="{FF2B5EF4-FFF2-40B4-BE49-F238E27FC236}">
                <a16:creationId xmlns:a16="http://schemas.microsoft.com/office/drawing/2014/main" id="{3B1452D7-AF5E-4C5A-A047-FA5FB773899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49420" y="1763950"/>
            <a:ext cx="1519321" cy="2200832"/>
          </a:xfrm>
          <a:solidFill>
            <a:schemeClr val="bg1">
              <a:lumMod val="95000"/>
            </a:schemeClr>
          </a:solidFill>
        </p:spPr>
        <p:txBody>
          <a:bodyPr lIns="72000" tIns="72000" rIns="72000" bIns="72000"/>
          <a:lstStyle>
            <a:lvl1pPr>
              <a:defRPr sz="1000"/>
            </a:lvl1pPr>
            <a:lvl2pPr>
              <a:spcBef>
                <a:spcPts val="0"/>
              </a:spcBef>
              <a:defRPr sz="1000"/>
            </a:lvl2pPr>
            <a:lvl3pPr>
              <a:spcBef>
                <a:spcPts val="0"/>
              </a:spcBef>
              <a:defRPr sz="1000"/>
            </a:lvl3pPr>
            <a:lvl4pPr>
              <a:spcBef>
                <a:spcPts val="0"/>
              </a:spcBef>
              <a:defRPr sz="1000"/>
            </a:lvl4pPr>
            <a:lvl5pPr>
              <a:spcBef>
                <a:spcPts val="0"/>
              </a:spcBef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547A679F-3E0E-47F9-B777-6CD4858248E8}"/>
              </a:ext>
            </a:extLst>
          </p:cNvPr>
          <p:cNvSpPr>
            <a:spLocks noGrp="1"/>
          </p:cNvSpPr>
          <p:nvPr>
            <p:ph type="body" idx="21"/>
          </p:nvPr>
        </p:nvSpPr>
        <p:spPr>
          <a:xfrm>
            <a:off x="5549420" y="1281857"/>
            <a:ext cx="1519321" cy="417241"/>
          </a:xfrm>
          <a:solidFill>
            <a:schemeClr val="bg1">
              <a:lumMod val="95000"/>
            </a:schemeClr>
          </a:solidFill>
        </p:spPr>
        <p:txBody>
          <a:bodyPr wrap="square" lIns="72000" tIns="72000" rIns="72000" bIns="72000" anchor="ctr" anchorCtr="0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sz="1000" b="1" cap="none" baseline="0">
                <a:solidFill>
                  <a:schemeClr val="accent6"/>
                </a:solidFill>
              </a:defRPr>
            </a:lvl1pPr>
            <a:lvl2pPr marL="0" indent="0" algn="ctr">
              <a:spcBef>
                <a:spcPts val="0"/>
              </a:spcBef>
              <a:buNone/>
              <a:defRPr sz="900" b="0" cap="none" baseline="0">
                <a:solidFill>
                  <a:schemeClr val="tx1"/>
                </a:solidFill>
              </a:defRPr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endParaRPr lang="en-US" dirty="0"/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E73B8D46-DD0A-470A-A56D-FEA3FBD685C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549420" y="1178719"/>
            <a:ext cx="1519321" cy="109151"/>
          </a:xfrm>
          <a:solidFill>
            <a:schemeClr val="accent6"/>
          </a:solidFill>
        </p:spPr>
        <p:txBody>
          <a:bodyPr wrap="square" lIns="108000" rIns="108000" anchor="ctr" anchorCtr="0">
            <a:noAutofit/>
          </a:bodyPr>
          <a:lstStyle>
            <a:lvl1pPr marL="0" indent="0" algn="ctr">
              <a:buNone/>
              <a:defRPr sz="1200" b="0" baseline="0"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AU" noProof="0" dirty="0"/>
              <a:t> </a:t>
            </a:r>
          </a:p>
        </p:txBody>
      </p:sp>
      <p:sp>
        <p:nvSpPr>
          <p:cNvPr id="20" name="Text Placeholder 13">
            <a:extLst>
              <a:ext uri="{FF2B5EF4-FFF2-40B4-BE49-F238E27FC236}">
                <a16:creationId xmlns:a16="http://schemas.microsoft.com/office/drawing/2014/main" id="{A34438AE-6007-4443-B212-974B6EC862AF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167479" y="1763950"/>
            <a:ext cx="1519321" cy="2200832"/>
          </a:xfrm>
          <a:solidFill>
            <a:schemeClr val="bg1">
              <a:lumMod val="95000"/>
            </a:schemeClr>
          </a:solidFill>
        </p:spPr>
        <p:txBody>
          <a:bodyPr lIns="72000" tIns="72000" rIns="72000" bIns="72000"/>
          <a:lstStyle>
            <a:lvl1pPr>
              <a:defRPr sz="1000"/>
            </a:lvl1pPr>
            <a:lvl2pPr>
              <a:spcBef>
                <a:spcPts val="0"/>
              </a:spcBef>
              <a:defRPr sz="1000"/>
            </a:lvl2pPr>
            <a:lvl3pPr>
              <a:spcBef>
                <a:spcPts val="0"/>
              </a:spcBef>
              <a:defRPr sz="1000"/>
            </a:lvl3pPr>
            <a:lvl4pPr>
              <a:spcBef>
                <a:spcPts val="0"/>
              </a:spcBef>
              <a:defRPr sz="1000"/>
            </a:lvl4pPr>
            <a:lvl5pPr>
              <a:spcBef>
                <a:spcPts val="0"/>
              </a:spcBef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D862B78F-5B0E-4859-9B0F-C1634B8401A9}"/>
              </a:ext>
            </a:extLst>
          </p:cNvPr>
          <p:cNvSpPr>
            <a:spLocks noGrp="1"/>
          </p:cNvSpPr>
          <p:nvPr>
            <p:ph type="body" idx="24"/>
          </p:nvPr>
        </p:nvSpPr>
        <p:spPr>
          <a:xfrm>
            <a:off x="7167479" y="1281857"/>
            <a:ext cx="1519321" cy="417241"/>
          </a:xfrm>
          <a:solidFill>
            <a:schemeClr val="bg1">
              <a:lumMod val="95000"/>
            </a:schemeClr>
          </a:solidFill>
        </p:spPr>
        <p:txBody>
          <a:bodyPr wrap="square" lIns="72000" tIns="72000" rIns="72000" bIns="72000" anchor="ctr" anchorCtr="0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sz="1000" b="1" cap="none" baseline="0">
                <a:solidFill>
                  <a:schemeClr val="accent4"/>
                </a:solidFill>
              </a:defRPr>
            </a:lvl1pPr>
            <a:lvl2pPr marL="0" indent="0" algn="ctr">
              <a:spcBef>
                <a:spcPts val="0"/>
              </a:spcBef>
              <a:buNone/>
              <a:defRPr sz="900" b="0" cap="none" baseline="0">
                <a:solidFill>
                  <a:schemeClr val="tx1"/>
                </a:solidFill>
              </a:defRPr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endParaRPr lang="en-US" dirty="0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F33970A8-8DFF-4C6B-8CEE-7233F9B2336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167479" y="1178719"/>
            <a:ext cx="1519321" cy="109151"/>
          </a:xfrm>
          <a:solidFill>
            <a:schemeClr val="accent4"/>
          </a:solidFill>
        </p:spPr>
        <p:txBody>
          <a:bodyPr wrap="square" lIns="108000" rIns="108000" anchor="ctr" anchorCtr="0">
            <a:noAutofit/>
          </a:bodyPr>
          <a:lstStyle>
            <a:lvl1pPr marL="0" indent="0" algn="ctr">
              <a:buNone/>
              <a:defRPr sz="1200" b="0" baseline="0"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AU" noProof="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7303317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094A408-4541-46F8-9F97-067C058779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00 Month 2018</a:t>
            </a:r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D1E5D40-2E2F-4499-A847-0FE058F98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</a:t>
            </a:r>
            <a:r>
              <a:rPr lang="en-AU" dirty="0"/>
              <a:t>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4BECD1-C3A3-4EE1-AF23-B7B969BDF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16B6A-336A-44FF-82DA-A4D1594FA055}" type="slidenum">
              <a:rPr lang="en-AU" smtClean="0"/>
              <a:t>‹#›</a:t>
            </a:fld>
            <a:endParaRPr lang="en-AU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F7CA6119-D035-4308-BC5D-B57089D379F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10029"/>
            <a:ext cx="8229600" cy="662400"/>
          </a:xfrm>
          <a:noFill/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2400" b="1" cap="none" baseline="0">
                <a:solidFill>
                  <a:schemeClr val="accent1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 cap="none" baseline="0">
                <a:solidFill>
                  <a:schemeClr val="accent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3pPr>
            <a:lvl4pPr marL="0">
              <a:spcBef>
                <a:spcPts val="0"/>
              </a:spcBef>
              <a:defRPr sz="1200"/>
            </a:lvl4pPr>
            <a:lvl5pPr marL="360000">
              <a:spcBef>
                <a:spcPts val="0"/>
              </a:spcBef>
              <a:defRPr sz="1200"/>
            </a:lvl5pPr>
            <a:lvl6pPr marL="540000">
              <a:spcBef>
                <a:spcPts val="0"/>
              </a:spcBef>
              <a:defRPr sz="1200"/>
            </a:lvl6pPr>
            <a:lvl7pPr marL="720000">
              <a:spcBef>
                <a:spcPts val="0"/>
              </a:spcBef>
              <a:defRPr sz="1200"/>
            </a:lvl7pPr>
            <a:lvl8pPr marL="900000">
              <a:spcBef>
                <a:spcPts val="0"/>
              </a:spcBef>
              <a:defRPr sz="1200"/>
            </a:lvl8pPr>
            <a:lvl9pPr marL="1080000">
              <a:spcBef>
                <a:spcPts val="0"/>
              </a:spcBef>
              <a:defRPr sz="1200"/>
            </a:lvl9pPr>
          </a:lstStyle>
          <a:p>
            <a:pPr lvl="0"/>
            <a:r>
              <a:rPr lang="en-US" dirty="0"/>
              <a:t>Slide title must be no more than two lines – increase list level for subtitle</a:t>
            </a:r>
          </a:p>
        </p:txBody>
      </p:sp>
    </p:spTree>
    <p:extLst>
      <p:ext uri="{BB962C8B-B14F-4D97-AF65-F5344CB8AC3E}">
        <p14:creationId xmlns:p14="http://schemas.microsoft.com/office/powerpoint/2010/main" val="404519851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811781A-9133-4B2B-BBE1-07AEC1B6D6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00 Month 2018</a:t>
            </a:r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7F52EC3-9C09-446D-B2DA-292FFB5BAB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</a:t>
            </a:r>
            <a:r>
              <a:rPr lang="en-AU" dirty="0"/>
              <a:t>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1A54E2-78FF-4846-A79D-8C6297C91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16B6A-336A-44FF-82DA-A4D1594FA05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4352280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5A80C7A-D53A-4C70-A898-C8EB3CDDDA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1925" y="0"/>
            <a:ext cx="5132075" cy="51435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CA7EBD72-EB9F-48DA-81AD-08DDE37CD84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7200" y="4457161"/>
            <a:ext cx="3420000" cy="123111"/>
          </a:xfrm>
        </p:spPr>
        <p:txBody>
          <a:bodyPr anchor="b" anchorCtr="0">
            <a:spAutoFit/>
          </a:bodyPr>
          <a:lstStyle>
            <a:lvl1pPr marL="0" indent="0" algn="l">
              <a:spcBef>
                <a:spcPts val="0"/>
              </a:spcBef>
              <a:buNone/>
              <a:defRPr sz="800" b="1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Author name</a:t>
            </a:r>
            <a:endParaRPr lang="en-AU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36771F9D-B19C-4C74-810F-42A87B4FFC8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457200" y="4589300"/>
            <a:ext cx="3420000" cy="123111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buNone/>
              <a:defRPr sz="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134DA673-D696-4932-AACF-2DB796A3EF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1407317"/>
            <a:ext cx="3420000" cy="2519999"/>
          </a:xfrm>
          <a:noFill/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800" b="1" cap="none" baseline="0">
                <a:solidFill>
                  <a:schemeClr val="accent1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cap="none" baseline="0">
                <a:solidFill>
                  <a:schemeClr val="tx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3pPr>
            <a:lvl4pPr marL="0">
              <a:spcBef>
                <a:spcPts val="0"/>
              </a:spcBef>
              <a:defRPr sz="1200"/>
            </a:lvl4pPr>
            <a:lvl5pPr marL="360000">
              <a:spcBef>
                <a:spcPts val="0"/>
              </a:spcBef>
              <a:defRPr sz="1200"/>
            </a:lvl5pPr>
            <a:lvl6pPr marL="540000">
              <a:spcBef>
                <a:spcPts val="0"/>
              </a:spcBef>
              <a:defRPr sz="1200"/>
            </a:lvl6pPr>
            <a:lvl7pPr marL="720000">
              <a:spcBef>
                <a:spcPts val="0"/>
              </a:spcBef>
              <a:defRPr sz="1200"/>
            </a:lvl7pPr>
            <a:lvl8pPr marL="900000">
              <a:spcBef>
                <a:spcPts val="0"/>
              </a:spcBef>
              <a:defRPr sz="1200"/>
            </a:lvl8pPr>
            <a:lvl9pPr marL="1080000">
              <a:spcBef>
                <a:spcPts val="0"/>
              </a:spcBef>
              <a:defRPr sz="1200"/>
            </a:lvl9pPr>
          </a:lstStyle>
          <a:p>
            <a:pPr lvl="0"/>
            <a:r>
              <a:rPr lang="en-US" dirty="0"/>
              <a:t>Presentation title – increase list level for subtitle 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8919667-DD1A-4BF1-A13D-07B55BB387D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453677"/>
            <a:ext cx="640556" cy="532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84958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598B7EE7-56D3-4545-BDD5-7430F7C3099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010401" y="0"/>
            <a:ext cx="5133599" cy="5144400"/>
          </a:xfrm>
          <a:custGeom>
            <a:avLst/>
            <a:gdLst>
              <a:gd name="connsiteX0" fmla="*/ 4775733 w 5133599"/>
              <a:gd name="connsiteY0" fmla="*/ 0 h 5144400"/>
              <a:gd name="connsiteX1" fmla="*/ 5133599 w 5133599"/>
              <a:gd name="connsiteY1" fmla="*/ 0 h 5144400"/>
              <a:gd name="connsiteX2" fmla="*/ 5133599 w 5133599"/>
              <a:gd name="connsiteY2" fmla="*/ 5144400 h 5144400"/>
              <a:gd name="connsiteX3" fmla="*/ 5132347 w 5133599"/>
              <a:gd name="connsiteY3" fmla="*/ 5144400 h 5144400"/>
              <a:gd name="connsiteX4" fmla="*/ 5123574 w 5133599"/>
              <a:gd name="connsiteY4" fmla="*/ 5144400 h 5144400"/>
              <a:gd name="connsiteX5" fmla="*/ 5099761 w 5133599"/>
              <a:gd name="connsiteY5" fmla="*/ 5144400 h 5144400"/>
              <a:gd name="connsiteX6" fmla="*/ 5079864 w 5133599"/>
              <a:gd name="connsiteY6" fmla="*/ 5144400 h 5144400"/>
              <a:gd name="connsiteX7" fmla="*/ 5053388 w 5133599"/>
              <a:gd name="connsiteY7" fmla="*/ 5144400 h 5144400"/>
              <a:gd name="connsiteX8" fmla="*/ 5019391 w 5133599"/>
              <a:gd name="connsiteY8" fmla="*/ 5144400 h 5144400"/>
              <a:gd name="connsiteX9" fmla="*/ 4976935 w 5133599"/>
              <a:gd name="connsiteY9" fmla="*/ 5144400 h 5144400"/>
              <a:gd name="connsiteX10" fmla="*/ 4925079 w 5133599"/>
              <a:gd name="connsiteY10" fmla="*/ 5144400 h 5144400"/>
              <a:gd name="connsiteX11" fmla="*/ 4862883 w 5133599"/>
              <a:gd name="connsiteY11" fmla="*/ 5144400 h 5144400"/>
              <a:gd name="connsiteX12" fmla="*/ 4789407 w 5133599"/>
              <a:gd name="connsiteY12" fmla="*/ 5144400 h 5144400"/>
              <a:gd name="connsiteX13" fmla="*/ 4703711 w 5133599"/>
              <a:gd name="connsiteY13" fmla="*/ 5144400 h 5144400"/>
              <a:gd name="connsiteX14" fmla="*/ 4604856 w 5133599"/>
              <a:gd name="connsiteY14" fmla="*/ 5144400 h 5144400"/>
              <a:gd name="connsiteX15" fmla="*/ 4491900 w 5133599"/>
              <a:gd name="connsiteY15" fmla="*/ 5144400 h 5144400"/>
              <a:gd name="connsiteX16" fmla="*/ 4363905 w 5133599"/>
              <a:gd name="connsiteY16" fmla="*/ 5144400 h 5144400"/>
              <a:gd name="connsiteX17" fmla="*/ 4219930 w 5133599"/>
              <a:gd name="connsiteY17" fmla="*/ 5144400 h 5144400"/>
              <a:gd name="connsiteX18" fmla="*/ 4059035 w 5133599"/>
              <a:gd name="connsiteY18" fmla="*/ 5144400 h 5144400"/>
              <a:gd name="connsiteX19" fmla="*/ 3880280 w 5133599"/>
              <a:gd name="connsiteY19" fmla="*/ 5144400 h 5144400"/>
              <a:gd name="connsiteX20" fmla="*/ 3682725 w 5133599"/>
              <a:gd name="connsiteY20" fmla="*/ 5144400 h 5144400"/>
              <a:gd name="connsiteX21" fmla="*/ 3465431 w 5133599"/>
              <a:gd name="connsiteY21" fmla="*/ 5144400 h 5144400"/>
              <a:gd name="connsiteX22" fmla="*/ 3227457 w 5133599"/>
              <a:gd name="connsiteY22" fmla="*/ 5144400 h 5144400"/>
              <a:gd name="connsiteX23" fmla="*/ 2967863 w 5133599"/>
              <a:gd name="connsiteY23" fmla="*/ 5144400 h 5144400"/>
              <a:gd name="connsiteX24" fmla="*/ 2685709 w 5133599"/>
              <a:gd name="connsiteY24" fmla="*/ 5144400 h 5144400"/>
              <a:gd name="connsiteX25" fmla="*/ 2380056 w 5133599"/>
              <a:gd name="connsiteY25" fmla="*/ 5144400 h 5144400"/>
              <a:gd name="connsiteX26" fmla="*/ 2049962 w 5133599"/>
              <a:gd name="connsiteY26" fmla="*/ 5144400 h 5144400"/>
              <a:gd name="connsiteX27" fmla="*/ 1694489 w 5133599"/>
              <a:gd name="connsiteY27" fmla="*/ 5144400 h 5144400"/>
              <a:gd name="connsiteX28" fmla="*/ 1312697 w 5133599"/>
              <a:gd name="connsiteY28" fmla="*/ 5144400 h 5144400"/>
              <a:gd name="connsiteX29" fmla="*/ 903644 w 5133599"/>
              <a:gd name="connsiteY29" fmla="*/ 5144400 h 5144400"/>
              <a:gd name="connsiteX30" fmla="*/ 466392 w 5133599"/>
              <a:gd name="connsiteY30" fmla="*/ 5144400 h 5144400"/>
              <a:gd name="connsiteX31" fmla="*/ 236897 w 5133599"/>
              <a:gd name="connsiteY31" fmla="*/ 5144400 h 5144400"/>
              <a:gd name="connsiteX32" fmla="*/ 0 w 5133599"/>
              <a:gd name="connsiteY32" fmla="*/ 5144400 h 5144400"/>
              <a:gd name="connsiteX33" fmla="*/ 0 w 5133599"/>
              <a:gd name="connsiteY33" fmla="*/ 5138036 h 5144400"/>
              <a:gd name="connsiteX34" fmla="*/ 4600506 w 5133599"/>
              <a:gd name="connsiteY34" fmla="*/ 13573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133599" h="5144400">
                <a:moveTo>
                  <a:pt x="4775733" y="0"/>
                </a:moveTo>
                <a:lnTo>
                  <a:pt x="5133599" y="0"/>
                </a:lnTo>
                <a:lnTo>
                  <a:pt x="5133599" y="5144400"/>
                </a:lnTo>
                <a:lnTo>
                  <a:pt x="5132347" y="5144400"/>
                </a:lnTo>
                <a:lnTo>
                  <a:pt x="5123574" y="5144400"/>
                </a:lnTo>
                <a:lnTo>
                  <a:pt x="5099761" y="5144400"/>
                </a:lnTo>
                <a:lnTo>
                  <a:pt x="5079864" y="5144400"/>
                </a:lnTo>
                <a:lnTo>
                  <a:pt x="5053388" y="5144400"/>
                </a:lnTo>
                <a:lnTo>
                  <a:pt x="5019391" y="5144400"/>
                </a:lnTo>
                <a:lnTo>
                  <a:pt x="4976935" y="5144400"/>
                </a:lnTo>
                <a:lnTo>
                  <a:pt x="4925079" y="5144400"/>
                </a:lnTo>
                <a:lnTo>
                  <a:pt x="4862883" y="5144400"/>
                </a:lnTo>
                <a:lnTo>
                  <a:pt x="4789407" y="5144400"/>
                </a:lnTo>
                <a:lnTo>
                  <a:pt x="4703711" y="5144400"/>
                </a:lnTo>
                <a:lnTo>
                  <a:pt x="4604856" y="5144400"/>
                </a:lnTo>
                <a:lnTo>
                  <a:pt x="4491900" y="5144400"/>
                </a:lnTo>
                <a:lnTo>
                  <a:pt x="4363905" y="5144400"/>
                </a:lnTo>
                <a:lnTo>
                  <a:pt x="4219930" y="5144400"/>
                </a:lnTo>
                <a:lnTo>
                  <a:pt x="4059035" y="5144400"/>
                </a:lnTo>
                <a:lnTo>
                  <a:pt x="3880280" y="5144400"/>
                </a:lnTo>
                <a:lnTo>
                  <a:pt x="3682725" y="5144400"/>
                </a:lnTo>
                <a:lnTo>
                  <a:pt x="3465431" y="5144400"/>
                </a:lnTo>
                <a:lnTo>
                  <a:pt x="3227457" y="5144400"/>
                </a:lnTo>
                <a:lnTo>
                  <a:pt x="2967863" y="5144400"/>
                </a:lnTo>
                <a:lnTo>
                  <a:pt x="2685709" y="5144400"/>
                </a:lnTo>
                <a:lnTo>
                  <a:pt x="2380056" y="5144400"/>
                </a:lnTo>
                <a:lnTo>
                  <a:pt x="2049962" y="5144400"/>
                </a:lnTo>
                <a:lnTo>
                  <a:pt x="1694489" y="5144400"/>
                </a:lnTo>
                <a:lnTo>
                  <a:pt x="1312697" y="5144400"/>
                </a:lnTo>
                <a:lnTo>
                  <a:pt x="903644" y="5144400"/>
                </a:lnTo>
                <a:lnTo>
                  <a:pt x="466392" y="5144400"/>
                </a:lnTo>
                <a:lnTo>
                  <a:pt x="236897" y="5144400"/>
                </a:lnTo>
                <a:lnTo>
                  <a:pt x="0" y="5144400"/>
                </a:lnTo>
                <a:cubicBezTo>
                  <a:pt x="0" y="5144400"/>
                  <a:pt x="0" y="5144400"/>
                  <a:pt x="0" y="5138036"/>
                </a:cubicBezTo>
                <a:cubicBezTo>
                  <a:pt x="2986" y="2471158"/>
                  <a:pt x="2018437" y="279708"/>
                  <a:pt x="4600506" y="1357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</a:lstStyle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A7EBD72-EB9F-48DA-81AD-08DDE37CD84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7200" y="4457161"/>
            <a:ext cx="3420000" cy="123111"/>
          </a:xfrm>
        </p:spPr>
        <p:txBody>
          <a:bodyPr anchor="b" anchorCtr="0">
            <a:spAutoFit/>
          </a:bodyPr>
          <a:lstStyle>
            <a:lvl1pPr marL="0" indent="0" algn="l">
              <a:spcBef>
                <a:spcPts val="0"/>
              </a:spcBef>
              <a:buNone/>
              <a:defRPr sz="800" b="1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Author name</a:t>
            </a:r>
            <a:endParaRPr lang="en-AU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36771F9D-B19C-4C74-810F-42A87B4FFC8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457200" y="4589300"/>
            <a:ext cx="3420000" cy="123111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buNone/>
              <a:defRPr sz="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134DA673-D696-4932-AACF-2DB796A3EF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1407317"/>
            <a:ext cx="3420000" cy="2519999"/>
          </a:xfrm>
          <a:noFill/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800" b="1" cap="none" baseline="0">
                <a:solidFill>
                  <a:schemeClr val="accent1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cap="none" baseline="0">
                <a:solidFill>
                  <a:schemeClr val="tx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3pPr>
            <a:lvl4pPr marL="0">
              <a:spcBef>
                <a:spcPts val="0"/>
              </a:spcBef>
              <a:defRPr sz="1200"/>
            </a:lvl4pPr>
            <a:lvl5pPr marL="360000">
              <a:spcBef>
                <a:spcPts val="0"/>
              </a:spcBef>
              <a:defRPr sz="1200"/>
            </a:lvl5pPr>
            <a:lvl6pPr marL="540000">
              <a:spcBef>
                <a:spcPts val="0"/>
              </a:spcBef>
              <a:defRPr sz="1200"/>
            </a:lvl6pPr>
            <a:lvl7pPr marL="720000">
              <a:spcBef>
                <a:spcPts val="0"/>
              </a:spcBef>
              <a:defRPr sz="1200"/>
            </a:lvl7pPr>
            <a:lvl8pPr marL="900000">
              <a:spcBef>
                <a:spcPts val="0"/>
              </a:spcBef>
              <a:defRPr sz="1200"/>
            </a:lvl8pPr>
            <a:lvl9pPr marL="1080000">
              <a:spcBef>
                <a:spcPts val="0"/>
              </a:spcBef>
              <a:defRPr sz="1200"/>
            </a:lvl9pPr>
          </a:lstStyle>
          <a:p>
            <a:pPr lvl="0"/>
            <a:r>
              <a:rPr lang="en-US" dirty="0"/>
              <a:t>Presentation title – increase list level for subtitle 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8919667-DD1A-4BF1-A13D-07B55BB387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453677"/>
            <a:ext cx="640556" cy="532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601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59A2AD-9E9B-466B-AD5B-0CB1B724F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54740"/>
            <a:ext cx="3960000" cy="2700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5DB1DE-8D73-4AFA-95E5-57D6E62C0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00 Month 2018</a:t>
            </a:r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CDE5F3-3665-4461-B770-070BFE327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</a:t>
            </a:r>
            <a:r>
              <a:rPr lang="en-AU" dirty="0"/>
              <a:t>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AE5D6D-B1E7-41CE-A1BF-283239250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16B6A-336A-44FF-82DA-A4D1594FA055}" type="slidenum">
              <a:rPr lang="en-AU" smtClean="0"/>
              <a:t>‹#›</a:t>
            </a:fld>
            <a:endParaRPr lang="en-AU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A7B813B-5C04-4D70-97C7-24A52D7DCD3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10029"/>
            <a:ext cx="8229600" cy="1260000"/>
          </a:xfrm>
          <a:noFill/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 cap="none" baseline="0">
                <a:solidFill>
                  <a:schemeClr val="accent1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 cap="none" baseline="0">
                <a:solidFill>
                  <a:schemeClr val="accent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3pPr>
            <a:lvl4pPr marL="0">
              <a:spcBef>
                <a:spcPts val="0"/>
              </a:spcBef>
              <a:defRPr sz="1200"/>
            </a:lvl4pPr>
            <a:lvl5pPr marL="360000">
              <a:spcBef>
                <a:spcPts val="0"/>
              </a:spcBef>
              <a:defRPr sz="1200"/>
            </a:lvl5pPr>
            <a:lvl6pPr marL="540000">
              <a:spcBef>
                <a:spcPts val="0"/>
              </a:spcBef>
              <a:defRPr sz="1200"/>
            </a:lvl6pPr>
            <a:lvl7pPr marL="720000">
              <a:spcBef>
                <a:spcPts val="0"/>
              </a:spcBef>
              <a:defRPr sz="1200"/>
            </a:lvl7pPr>
            <a:lvl8pPr marL="900000">
              <a:spcBef>
                <a:spcPts val="0"/>
              </a:spcBef>
              <a:defRPr sz="1200"/>
            </a:lvl8pPr>
            <a:lvl9pPr marL="1080000">
              <a:spcBef>
                <a:spcPts val="0"/>
              </a:spcBef>
              <a:defRPr sz="1200"/>
            </a:lvl9pPr>
          </a:lstStyle>
          <a:p>
            <a:pPr lvl="0"/>
            <a:r>
              <a:rPr lang="en-US" dirty="0"/>
              <a:t>Slide title must be no more than two lines – increase list level for subtitle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1AAEBA6-85E0-4545-8FC4-2CB10553092A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726800" y="1854740"/>
            <a:ext cx="3960000" cy="2700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1129686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F8D74708-9CF7-45CC-8359-09F09C698766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0" y="0"/>
            <a:ext cx="5169600" cy="51444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108000" rIns="108000" anchor="ctr" anchorCtr="0">
            <a:noAutofit/>
          </a:bodyPr>
          <a:lstStyle>
            <a:lvl1pPr marL="0" indent="0">
              <a:buNone/>
              <a:defRPr sz="2100" b="0" baseline="0"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AU" noProof="0" dirty="0"/>
              <a:t> 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1DDB44B-73F5-45C8-B4DE-1FDBD0883E0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9144000" cy="5143500"/>
          </a:xfrm>
          <a:solidFill>
            <a:schemeClr val="bg1">
              <a:lumMod val="85000"/>
            </a:schemeClr>
          </a:solidFill>
        </p:spPr>
        <p:txBody>
          <a:bodyPr lIns="4932000" anchor="ctr" anchorCtr="0"/>
          <a:lstStyle>
            <a:lvl1pPr marL="0" indent="0" algn="l">
              <a:spcBef>
                <a:spcPts val="0"/>
              </a:spcBef>
              <a:buNone/>
              <a:defRPr/>
            </a:lvl1pPr>
          </a:lstStyle>
          <a:p>
            <a:r>
              <a:rPr lang="en-AU" dirty="0"/>
              <a:t>Click icon to add picture and then </a:t>
            </a:r>
            <a:br>
              <a:rPr lang="en-AU" dirty="0"/>
            </a:br>
            <a:r>
              <a:rPr lang="en-AU" dirty="0"/>
              <a:t>Right click &gt; Send to back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A7EBD72-EB9F-48DA-81AD-08DDE37CD84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7200" y="4457161"/>
            <a:ext cx="1260000" cy="123111"/>
          </a:xfrm>
        </p:spPr>
        <p:txBody>
          <a:bodyPr anchor="b" anchorCtr="0">
            <a:spAutoFit/>
          </a:bodyPr>
          <a:lstStyle>
            <a:lvl1pPr marL="0" indent="0" algn="l">
              <a:spcBef>
                <a:spcPts val="0"/>
              </a:spcBef>
              <a:buNone/>
              <a:defRPr sz="800" b="1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Author name</a:t>
            </a:r>
            <a:endParaRPr lang="en-AU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36771F9D-B19C-4C74-810F-42A87B4FFC8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457200" y="4589300"/>
            <a:ext cx="1260000" cy="123111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buNone/>
              <a:defRPr sz="800" b="0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134DA673-D696-4932-AACF-2DB796A3EF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1407317"/>
            <a:ext cx="3420000" cy="2519999"/>
          </a:xfrm>
          <a:noFill/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800" b="1" cap="none" baseline="0">
                <a:solidFill>
                  <a:schemeClr val="bg1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cap="none" baseline="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3pPr>
            <a:lvl4pPr marL="0">
              <a:spcBef>
                <a:spcPts val="0"/>
              </a:spcBef>
              <a:defRPr sz="1200"/>
            </a:lvl4pPr>
            <a:lvl5pPr marL="360000">
              <a:spcBef>
                <a:spcPts val="0"/>
              </a:spcBef>
              <a:defRPr sz="1200"/>
            </a:lvl5pPr>
            <a:lvl6pPr marL="540000">
              <a:spcBef>
                <a:spcPts val="0"/>
              </a:spcBef>
              <a:defRPr sz="1200"/>
            </a:lvl6pPr>
            <a:lvl7pPr marL="720000">
              <a:spcBef>
                <a:spcPts val="0"/>
              </a:spcBef>
              <a:defRPr sz="1200"/>
            </a:lvl7pPr>
            <a:lvl8pPr marL="900000">
              <a:spcBef>
                <a:spcPts val="0"/>
              </a:spcBef>
              <a:defRPr sz="1200"/>
            </a:lvl8pPr>
            <a:lvl9pPr marL="1080000">
              <a:spcBef>
                <a:spcPts val="0"/>
              </a:spcBef>
              <a:defRPr sz="1200"/>
            </a:lvl9pPr>
          </a:lstStyle>
          <a:p>
            <a:pPr lvl="0"/>
            <a:r>
              <a:rPr lang="en-US" dirty="0"/>
              <a:t>Presentation title – increase list level for subtitle 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FF6F67CC-B054-4AF3-ADF5-0C682AAD76E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57201" y="453677"/>
            <a:ext cx="640800" cy="532800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108000" rIns="108000" anchor="ctr" anchorCtr="0">
            <a:noAutofit/>
          </a:bodyPr>
          <a:lstStyle>
            <a:lvl1pPr marL="0" indent="0">
              <a:buNone/>
              <a:defRPr sz="2100" b="0" baseline="0"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AU" noProof="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7406762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134DA673-D696-4932-AACF-2DB796A3EF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1731573"/>
            <a:ext cx="8229600" cy="1128359"/>
          </a:xfrm>
          <a:noFill/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800" b="1" cap="none" baseline="0">
                <a:solidFill>
                  <a:schemeClr val="accent1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cap="none" baseline="0">
                <a:solidFill>
                  <a:schemeClr val="tx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3pPr>
            <a:lvl4pPr marL="0">
              <a:spcBef>
                <a:spcPts val="0"/>
              </a:spcBef>
              <a:defRPr sz="1200"/>
            </a:lvl4pPr>
            <a:lvl5pPr marL="360000">
              <a:spcBef>
                <a:spcPts val="0"/>
              </a:spcBef>
              <a:defRPr sz="1200"/>
            </a:lvl5pPr>
            <a:lvl6pPr marL="540000">
              <a:spcBef>
                <a:spcPts val="0"/>
              </a:spcBef>
              <a:defRPr sz="1200"/>
            </a:lvl6pPr>
            <a:lvl7pPr marL="720000">
              <a:spcBef>
                <a:spcPts val="0"/>
              </a:spcBef>
              <a:defRPr sz="1200"/>
            </a:lvl7pPr>
            <a:lvl8pPr marL="900000">
              <a:spcBef>
                <a:spcPts val="0"/>
              </a:spcBef>
              <a:defRPr sz="1200"/>
            </a:lvl8pPr>
            <a:lvl9pPr marL="1080000">
              <a:spcBef>
                <a:spcPts val="0"/>
              </a:spcBef>
              <a:defRPr sz="1200"/>
            </a:lvl9pPr>
          </a:lstStyle>
          <a:p>
            <a:pPr lvl="0"/>
            <a:r>
              <a:rPr lang="en-US" dirty="0"/>
              <a:t>Presentation title – increase list level for subtitle </a:t>
            </a:r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9A6E2083-78BC-4CE7-A7FD-E9DE0212D80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9144000" cy="5143500"/>
          </a:xfrm>
          <a:solidFill>
            <a:schemeClr val="bg1">
              <a:lumMod val="85000"/>
            </a:schemeClr>
          </a:solidFill>
        </p:spPr>
        <p:txBody>
          <a:bodyPr lIns="4932000" anchor="ctr" anchorCtr="0"/>
          <a:lstStyle>
            <a:lvl1pPr marL="0" indent="0" algn="l">
              <a:spcBef>
                <a:spcPts val="0"/>
              </a:spcBef>
              <a:buNone/>
              <a:defRPr/>
            </a:lvl1pPr>
          </a:lstStyle>
          <a:p>
            <a:r>
              <a:rPr lang="en-AU" dirty="0"/>
              <a:t>Click icon to add picture and then </a:t>
            </a:r>
            <a:br>
              <a:rPr lang="en-AU" dirty="0"/>
            </a:br>
            <a:r>
              <a:rPr lang="en-AU" dirty="0"/>
              <a:t>Right click &gt; Send to back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A7EBD72-EB9F-48DA-81AD-08DDE37CD84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7200" y="4457161"/>
            <a:ext cx="8229600" cy="123111"/>
          </a:xfrm>
        </p:spPr>
        <p:txBody>
          <a:bodyPr anchor="b" anchorCtr="0">
            <a:spAutoFit/>
          </a:bodyPr>
          <a:lstStyle>
            <a:lvl1pPr marL="0" indent="0" algn="l">
              <a:spcBef>
                <a:spcPts val="0"/>
              </a:spcBef>
              <a:buNone/>
              <a:defRPr sz="800" b="1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Author name</a:t>
            </a:r>
            <a:endParaRPr lang="en-AU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36771F9D-B19C-4C74-810F-42A87B4FFC8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457200" y="4589300"/>
            <a:ext cx="8229600" cy="123111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buNone/>
              <a:defRPr sz="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FF6F67CC-B054-4AF3-ADF5-0C682AAD76E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09576" y="406052"/>
            <a:ext cx="824400" cy="8244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108000" rIns="108000" anchor="ctr" anchorCtr="0">
            <a:noAutofit/>
          </a:bodyPr>
          <a:lstStyle>
            <a:lvl1pPr marL="0" indent="0">
              <a:buNone/>
              <a:defRPr sz="2100" b="0" baseline="0"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AU" noProof="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2792925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59A2AD-9E9B-466B-AD5B-0CB1B724F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56340"/>
            <a:ext cx="2520000" cy="33984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5DB1DE-8D73-4AFA-95E5-57D6E62C0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00 Month 2018</a:t>
            </a:r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CDE5F3-3665-4461-B770-070BFE327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</a:t>
            </a:r>
            <a:r>
              <a:rPr lang="en-AU" dirty="0"/>
              <a:t>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AE5D6D-B1E7-41CE-A1BF-283239250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16B6A-336A-44FF-82DA-A4D1594FA055}" type="slidenum">
              <a:rPr lang="en-AU" smtClean="0"/>
              <a:t>‹#›</a:t>
            </a:fld>
            <a:endParaRPr lang="en-AU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A7B813B-5C04-4D70-97C7-24A52D7DCD3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10029"/>
            <a:ext cx="8229600" cy="662400"/>
          </a:xfrm>
          <a:noFill/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2400" b="1" cap="none" baseline="0">
                <a:solidFill>
                  <a:schemeClr val="accent1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 cap="none" baseline="0">
                <a:solidFill>
                  <a:schemeClr val="accent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3pPr>
            <a:lvl4pPr marL="0">
              <a:spcBef>
                <a:spcPts val="0"/>
              </a:spcBef>
              <a:defRPr sz="1200"/>
            </a:lvl4pPr>
            <a:lvl5pPr marL="360000">
              <a:spcBef>
                <a:spcPts val="0"/>
              </a:spcBef>
              <a:defRPr sz="1200"/>
            </a:lvl5pPr>
            <a:lvl6pPr marL="540000">
              <a:spcBef>
                <a:spcPts val="0"/>
              </a:spcBef>
              <a:defRPr sz="1200"/>
            </a:lvl6pPr>
            <a:lvl7pPr marL="720000">
              <a:spcBef>
                <a:spcPts val="0"/>
              </a:spcBef>
              <a:defRPr sz="1200"/>
            </a:lvl7pPr>
            <a:lvl8pPr marL="900000">
              <a:spcBef>
                <a:spcPts val="0"/>
              </a:spcBef>
              <a:defRPr sz="1200"/>
            </a:lvl8pPr>
            <a:lvl9pPr marL="1080000">
              <a:spcBef>
                <a:spcPts val="0"/>
              </a:spcBef>
              <a:defRPr sz="1200"/>
            </a:lvl9pPr>
          </a:lstStyle>
          <a:p>
            <a:pPr lvl="0"/>
            <a:r>
              <a:rPr lang="en-US" dirty="0"/>
              <a:t>Slide title must be no more than two lines – increase list level for subtitle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1AAEBA6-85E0-4545-8FC4-2CB10553092A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3312000" y="1156340"/>
            <a:ext cx="2520000" cy="33984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A5BE637-3FD7-481A-8BCE-F05F76F04128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6166800" y="1156340"/>
            <a:ext cx="2520000" cy="33984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796271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FF6F67CC-B054-4AF3-ADF5-0C682AAD76E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58688" y="445950"/>
            <a:ext cx="4255200" cy="42516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108000" rIns="108000" anchor="ctr" anchorCtr="0">
            <a:noAutofit/>
          </a:bodyPr>
          <a:lstStyle>
            <a:lvl1pPr marL="0" indent="0">
              <a:buNone/>
              <a:defRPr sz="2100" b="0" baseline="0"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AU" noProof="0" dirty="0"/>
              <a:t> 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134DA673-D696-4932-AACF-2DB796A3EF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58688" y="445950"/>
            <a:ext cx="4255200" cy="4251600"/>
          </a:xfrm>
          <a:noFill/>
        </p:spPr>
        <p:txBody>
          <a:bodyPr anchor="ctr" anchorCtr="0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800" b="1" cap="none" baseline="0">
                <a:solidFill>
                  <a:schemeClr val="bg1"/>
                </a:solidFill>
                <a:latin typeface="+mj-lt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cap="none" baseline="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3pPr>
            <a:lvl4pPr marL="0">
              <a:spcBef>
                <a:spcPts val="0"/>
              </a:spcBef>
              <a:defRPr sz="1200"/>
            </a:lvl4pPr>
            <a:lvl5pPr marL="360000">
              <a:spcBef>
                <a:spcPts val="0"/>
              </a:spcBef>
              <a:defRPr sz="1200"/>
            </a:lvl5pPr>
            <a:lvl6pPr marL="540000">
              <a:spcBef>
                <a:spcPts val="0"/>
              </a:spcBef>
              <a:defRPr sz="1200"/>
            </a:lvl6pPr>
            <a:lvl7pPr marL="720000">
              <a:spcBef>
                <a:spcPts val="0"/>
              </a:spcBef>
              <a:defRPr sz="1200"/>
            </a:lvl7pPr>
            <a:lvl8pPr marL="900000">
              <a:spcBef>
                <a:spcPts val="0"/>
              </a:spcBef>
              <a:defRPr sz="1200"/>
            </a:lvl8pPr>
            <a:lvl9pPr marL="1080000">
              <a:spcBef>
                <a:spcPts val="0"/>
              </a:spcBef>
              <a:defRPr sz="1200"/>
            </a:lvl9pPr>
          </a:lstStyle>
          <a:p>
            <a:pPr lvl="0"/>
            <a:r>
              <a:rPr lang="en-US" dirty="0"/>
              <a:t>Section divider title</a:t>
            </a:r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9A6E2083-78BC-4CE7-A7FD-E9DE0212D80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9144000" cy="5143500"/>
          </a:xfrm>
          <a:solidFill>
            <a:schemeClr val="bg1">
              <a:lumMod val="85000"/>
            </a:schemeClr>
          </a:solidFill>
        </p:spPr>
        <p:txBody>
          <a:bodyPr lIns="4932000" anchor="ctr" anchorCtr="0"/>
          <a:lstStyle>
            <a:lvl1pPr marL="0" indent="0" algn="l">
              <a:spcBef>
                <a:spcPts val="0"/>
              </a:spcBef>
              <a:buNone/>
              <a:defRPr/>
            </a:lvl1pPr>
          </a:lstStyle>
          <a:p>
            <a:r>
              <a:rPr lang="en-AU" dirty="0"/>
              <a:t>Click icon to add picture and then </a:t>
            </a:r>
            <a:br>
              <a:rPr lang="en-AU" dirty="0"/>
            </a:br>
            <a:r>
              <a:rPr lang="en-AU" dirty="0"/>
              <a:t>Right click &gt; Send to back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9008C527-DB44-4231-9838-F5F6A0678A6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7200" y="4638154"/>
            <a:ext cx="338400" cy="280800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108000" rIns="108000" anchor="ctr" anchorCtr="0">
            <a:noAutofit/>
          </a:bodyPr>
          <a:lstStyle>
            <a:lvl1pPr marL="0" indent="0">
              <a:buNone/>
              <a:defRPr sz="2100" b="0" baseline="0"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AU" noProof="0" dirty="0"/>
              <a:t> 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B2A1CFAD-092B-47EE-AB3E-E4D3FC02A07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62641" y="4685460"/>
            <a:ext cx="9525" cy="147600"/>
          </a:xfrm>
          <a:solidFill>
            <a:srgbClr val="B1B9BD"/>
          </a:solidFill>
        </p:spPr>
        <p:txBody>
          <a:bodyPr wrap="square" lIns="108000" rIns="108000" anchor="ctr" anchorCtr="0">
            <a:noAutofit/>
          </a:bodyPr>
          <a:lstStyle>
            <a:lvl1pPr marL="0" indent="0">
              <a:buNone/>
              <a:defRPr sz="2100" b="0" baseline="0"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AU" noProof="0" dirty="0"/>
              <a:t> </a:t>
            </a:r>
          </a:p>
        </p:txBody>
      </p:sp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9CD5D548-5A19-4AD4-AECD-6228E0D33D2F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en-US"/>
              <a:t>00 Month 2018</a:t>
            </a:r>
            <a:endParaRPr lang="en-AU" dirty="0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28C8F581-D1FF-4646-8EA3-AEC8A83CCE96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AU"/>
              <a:t>Presentation </a:t>
            </a:r>
            <a:r>
              <a:rPr lang="en-AU" dirty="0"/>
              <a:t>title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58A2E8E4-8595-463E-9F46-298AAF61190F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E6316B6A-336A-44FF-82DA-A4D1594FA055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016961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70CFA883-0FC1-4E75-AE90-6CEE3DA20034}"/>
              </a:ext>
            </a:extLst>
          </p:cNvPr>
          <p:cNvSpPr/>
          <p:nvPr userDrawn="1"/>
        </p:nvSpPr>
        <p:spPr>
          <a:xfrm>
            <a:off x="2464200" y="463950"/>
            <a:ext cx="4215600" cy="4215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134DA673-D696-4932-AACF-2DB796A3EF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8880" y="464344"/>
            <a:ext cx="4229101" cy="4214811"/>
          </a:xfrm>
          <a:noFill/>
        </p:spPr>
        <p:txBody>
          <a:bodyPr anchor="ctr" anchorCtr="0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800" b="1" cap="none" baseline="0">
                <a:solidFill>
                  <a:schemeClr val="accent1"/>
                </a:solidFill>
                <a:latin typeface="+mj-lt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cap="none" baseline="0">
                <a:solidFill>
                  <a:schemeClr val="tx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3pPr>
            <a:lvl4pPr marL="0">
              <a:spcBef>
                <a:spcPts val="0"/>
              </a:spcBef>
              <a:defRPr sz="1200"/>
            </a:lvl4pPr>
            <a:lvl5pPr marL="360000">
              <a:spcBef>
                <a:spcPts val="0"/>
              </a:spcBef>
              <a:defRPr sz="1200"/>
            </a:lvl5pPr>
            <a:lvl6pPr marL="540000">
              <a:spcBef>
                <a:spcPts val="0"/>
              </a:spcBef>
              <a:defRPr sz="1200"/>
            </a:lvl6pPr>
            <a:lvl7pPr marL="720000">
              <a:spcBef>
                <a:spcPts val="0"/>
              </a:spcBef>
              <a:defRPr sz="1200"/>
            </a:lvl7pPr>
            <a:lvl8pPr marL="900000">
              <a:spcBef>
                <a:spcPts val="0"/>
              </a:spcBef>
              <a:defRPr sz="1200"/>
            </a:lvl8pPr>
            <a:lvl9pPr marL="1080000">
              <a:spcBef>
                <a:spcPts val="0"/>
              </a:spcBef>
              <a:defRPr sz="1200"/>
            </a:lvl9pPr>
          </a:lstStyle>
          <a:p>
            <a:pPr lvl="0"/>
            <a:r>
              <a:rPr lang="en-US" dirty="0"/>
              <a:t>Section divider title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C99391-577C-4F17-B1FC-FA6462ADA69E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00 Month 2018</a:t>
            </a:r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F0EF5F-AB1C-4B83-83AC-B86B0508880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/>
              <a:t>Presentation </a:t>
            </a:r>
            <a:r>
              <a:rPr lang="en-AU" dirty="0"/>
              <a:t>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126A84-0319-491E-B090-8094550A7420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6316B6A-336A-44FF-82DA-A4D1594FA055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664BF89-A425-49D4-8B3E-F11B66B9A9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638154"/>
            <a:ext cx="338399" cy="281393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1958A25-B62E-47DE-A5C0-989856DABF70}"/>
              </a:ext>
            </a:extLst>
          </p:cNvPr>
          <p:cNvCxnSpPr/>
          <p:nvPr userDrawn="1"/>
        </p:nvCxnSpPr>
        <p:spPr>
          <a:xfrm>
            <a:off x="862641" y="4685460"/>
            <a:ext cx="0" cy="14760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056954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DF5FEC4-70BE-4A61-9328-75514D1807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888074" cy="5143500"/>
          </a:xfrm>
          <a:prstGeom prst="rect">
            <a:avLst/>
          </a:prstGeom>
        </p:spPr>
      </p:pic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134DA673-D696-4932-AACF-2DB796A3EF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1100138"/>
            <a:ext cx="3343279" cy="3369467"/>
          </a:xfrm>
          <a:noFill/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800" b="1" cap="none" baseline="0">
                <a:solidFill>
                  <a:schemeClr val="bg2"/>
                </a:solidFill>
                <a:latin typeface="+mj-lt"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cap="none" baseline="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3pPr>
            <a:lvl4pPr marL="0">
              <a:spcBef>
                <a:spcPts val="0"/>
              </a:spcBef>
              <a:defRPr sz="1200"/>
            </a:lvl4pPr>
            <a:lvl5pPr marL="360000">
              <a:spcBef>
                <a:spcPts val="0"/>
              </a:spcBef>
              <a:defRPr sz="1200"/>
            </a:lvl5pPr>
            <a:lvl6pPr marL="540000">
              <a:spcBef>
                <a:spcPts val="0"/>
              </a:spcBef>
              <a:defRPr sz="1200"/>
            </a:lvl6pPr>
            <a:lvl7pPr marL="720000">
              <a:spcBef>
                <a:spcPts val="0"/>
              </a:spcBef>
              <a:defRPr sz="1200"/>
            </a:lvl7pPr>
            <a:lvl8pPr marL="900000">
              <a:spcBef>
                <a:spcPts val="0"/>
              </a:spcBef>
              <a:defRPr sz="1200"/>
            </a:lvl8pPr>
            <a:lvl9pPr marL="1080000">
              <a:spcBef>
                <a:spcPts val="0"/>
              </a:spcBef>
              <a:defRPr sz="1200"/>
            </a:lvl9pPr>
          </a:lstStyle>
          <a:p>
            <a:pPr lvl="0"/>
            <a:r>
              <a:rPr lang="en-US" dirty="0"/>
              <a:t>Section divider title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B939A7B6-DEF9-4B48-82B8-A09621BEE19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00 Month 2018</a:t>
            </a:r>
            <a:endParaRPr lang="en-AU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5EEA1532-7485-4284-9D66-8E79A3114FD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/>
              <a:t>Presentation </a:t>
            </a:r>
            <a:r>
              <a:rPr lang="en-AU" dirty="0"/>
              <a:t>title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76A549D2-433A-4AC2-AD40-41B8A5119AE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6316B6A-336A-44FF-82DA-A4D1594FA055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D7E23A2-E9C3-4D04-82E7-05DCB067200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638154"/>
            <a:ext cx="338399" cy="281393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15283F6-66BE-4C85-B583-18BB8A3A353B}"/>
              </a:ext>
            </a:extLst>
          </p:cNvPr>
          <p:cNvCxnSpPr/>
          <p:nvPr userDrawn="1"/>
        </p:nvCxnSpPr>
        <p:spPr>
          <a:xfrm>
            <a:off x="862641" y="4685460"/>
            <a:ext cx="0" cy="14760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376868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860E3B6-551F-4F07-B2C5-B79A31A3F1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508" y="0"/>
            <a:ext cx="5138492" cy="5143500"/>
          </a:xfrm>
          <a:prstGeom prst="rect">
            <a:avLst/>
          </a:prstGeom>
        </p:spPr>
      </p:pic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134DA673-D696-4932-AACF-2DB796A3EF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1100138"/>
            <a:ext cx="3343279" cy="3369467"/>
          </a:xfrm>
          <a:noFill/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800" b="1" cap="none" baseline="0">
                <a:solidFill>
                  <a:schemeClr val="accent1"/>
                </a:solidFill>
                <a:latin typeface="+mj-lt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cap="none" baseline="0">
                <a:solidFill>
                  <a:schemeClr val="tx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3pPr>
            <a:lvl4pPr marL="0">
              <a:spcBef>
                <a:spcPts val="0"/>
              </a:spcBef>
              <a:defRPr sz="1200"/>
            </a:lvl4pPr>
            <a:lvl5pPr marL="360000">
              <a:spcBef>
                <a:spcPts val="0"/>
              </a:spcBef>
              <a:defRPr sz="1200"/>
            </a:lvl5pPr>
            <a:lvl6pPr marL="540000">
              <a:spcBef>
                <a:spcPts val="0"/>
              </a:spcBef>
              <a:defRPr sz="1200"/>
            </a:lvl6pPr>
            <a:lvl7pPr marL="720000">
              <a:spcBef>
                <a:spcPts val="0"/>
              </a:spcBef>
              <a:defRPr sz="1200"/>
            </a:lvl7pPr>
            <a:lvl8pPr marL="900000">
              <a:spcBef>
                <a:spcPts val="0"/>
              </a:spcBef>
              <a:defRPr sz="1200"/>
            </a:lvl8pPr>
            <a:lvl9pPr marL="1080000">
              <a:spcBef>
                <a:spcPts val="0"/>
              </a:spcBef>
              <a:defRPr sz="1200"/>
            </a:lvl9pPr>
          </a:lstStyle>
          <a:p>
            <a:pPr lvl="0"/>
            <a:r>
              <a:rPr lang="en-US" dirty="0"/>
              <a:t>Section divider title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B939A7B6-DEF9-4B48-82B8-A09621BEE19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00 Month 2018</a:t>
            </a:r>
            <a:endParaRPr lang="en-AU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5EEA1532-7485-4284-9D66-8E79A3114FD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AU"/>
              <a:t>Presentation </a:t>
            </a:r>
            <a:r>
              <a:rPr lang="en-AU" dirty="0"/>
              <a:t>title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76A549D2-433A-4AC2-AD40-41B8A5119AE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6316B6A-336A-44FF-82DA-A4D1594FA055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4777870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og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AE746C4-F1E3-48C6-A266-5AB04249893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2800" y="1681407"/>
            <a:ext cx="1778400" cy="1780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05666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ogo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FF6F67CC-B054-4AF3-ADF5-0C682AAD76E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82800" y="1682550"/>
            <a:ext cx="1778400" cy="17784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108000" rIns="108000" anchor="ctr" anchorCtr="0">
            <a:noAutofit/>
          </a:bodyPr>
          <a:lstStyle>
            <a:lvl1pPr marL="0" indent="0">
              <a:buNone/>
              <a:defRPr sz="2100" b="0" baseline="0"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AU" noProof="0" dirty="0"/>
              <a:t> </a:t>
            </a:r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9A6E2083-78BC-4CE7-A7FD-E9DE0212D80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9144000" cy="5143500"/>
          </a:xfrm>
          <a:solidFill>
            <a:schemeClr val="bg1">
              <a:lumMod val="85000"/>
            </a:schemeClr>
          </a:solidFill>
        </p:spPr>
        <p:txBody>
          <a:bodyPr lIns="4932000" anchor="ctr" anchorCtr="0"/>
          <a:lstStyle>
            <a:lvl1pPr marL="0" indent="0" algn="l">
              <a:spcBef>
                <a:spcPts val="0"/>
              </a:spcBef>
              <a:buNone/>
              <a:defRPr/>
            </a:lvl1pPr>
          </a:lstStyle>
          <a:p>
            <a:r>
              <a:rPr lang="en-AU" dirty="0"/>
              <a:t>Click icon to add picture and then </a:t>
            </a:r>
            <a:br>
              <a:rPr lang="en-AU" dirty="0"/>
            </a:br>
            <a:r>
              <a:rPr lang="en-AU" dirty="0"/>
              <a:t>Right click &gt; Send to back</a:t>
            </a:r>
          </a:p>
        </p:txBody>
      </p:sp>
    </p:spTree>
    <p:extLst>
      <p:ext uri="{BB962C8B-B14F-4D97-AF65-F5344CB8AC3E}">
        <p14:creationId xmlns:p14="http://schemas.microsoft.com/office/powerpoint/2010/main" val="136517997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upport Logos_Au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3B6A017-614B-45ED-94DF-D1AD530070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253" y="4004959"/>
            <a:ext cx="5015495" cy="60579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D603AD2-9501-416B-AD8B-9D37B8ED489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2800" y="1681407"/>
            <a:ext cx="1778400" cy="1780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526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59A2AD-9E9B-466B-AD5B-0CB1B724F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54740"/>
            <a:ext cx="3960000" cy="2700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5DB1DE-8D73-4AFA-95E5-57D6E62C0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00 Month 2018</a:t>
            </a:r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CDE5F3-3665-4461-B770-070BFE327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</a:t>
            </a:r>
            <a:r>
              <a:rPr lang="en-AU" dirty="0"/>
              <a:t>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AE5D6D-B1E7-41CE-A1BF-283239250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16B6A-336A-44FF-82DA-A4D1594FA055}" type="slidenum">
              <a:rPr lang="en-AU" smtClean="0"/>
              <a:t>‹#›</a:t>
            </a:fld>
            <a:endParaRPr lang="en-AU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A7B813B-5C04-4D70-97C7-24A52D7DCD3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10029"/>
            <a:ext cx="3960000" cy="1260000"/>
          </a:xfrm>
          <a:noFill/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 cap="none" baseline="0">
                <a:solidFill>
                  <a:schemeClr val="accent1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 cap="none" baseline="0">
                <a:solidFill>
                  <a:schemeClr val="accent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3pPr>
            <a:lvl4pPr marL="0">
              <a:spcBef>
                <a:spcPts val="0"/>
              </a:spcBef>
              <a:defRPr sz="1200"/>
            </a:lvl4pPr>
            <a:lvl5pPr marL="360000">
              <a:spcBef>
                <a:spcPts val="0"/>
              </a:spcBef>
              <a:defRPr sz="1200"/>
            </a:lvl5pPr>
            <a:lvl6pPr marL="540000">
              <a:spcBef>
                <a:spcPts val="0"/>
              </a:spcBef>
              <a:defRPr sz="1200"/>
            </a:lvl6pPr>
            <a:lvl7pPr marL="720000">
              <a:spcBef>
                <a:spcPts val="0"/>
              </a:spcBef>
              <a:defRPr sz="1200"/>
            </a:lvl7pPr>
            <a:lvl8pPr marL="900000">
              <a:spcBef>
                <a:spcPts val="0"/>
              </a:spcBef>
              <a:defRPr sz="1200"/>
            </a:lvl8pPr>
            <a:lvl9pPr marL="1080000">
              <a:spcBef>
                <a:spcPts val="0"/>
              </a:spcBef>
              <a:defRPr sz="1200"/>
            </a:lvl9pPr>
          </a:lstStyle>
          <a:p>
            <a:pPr lvl="0"/>
            <a:r>
              <a:rPr lang="en-US" dirty="0"/>
              <a:t>Slide title – increase list level for subtitle</a:t>
            </a:r>
          </a:p>
        </p:txBody>
      </p:sp>
    </p:spTree>
    <p:extLst>
      <p:ext uri="{BB962C8B-B14F-4D97-AF65-F5344CB8AC3E}">
        <p14:creationId xmlns:p14="http://schemas.microsoft.com/office/powerpoint/2010/main" val="422223349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upport Logos_Asi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A3C8CBA-ED36-479A-9CA9-01F0F94CBD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859" y="4009659"/>
            <a:ext cx="6716282" cy="60579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D603AD2-9501-416B-AD8B-9D37B8ED489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2800" y="1681407"/>
            <a:ext cx="1778400" cy="1780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06644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upport Logos_NZ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2D2304C-195A-43E4-AECF-25A4EC08F6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809" y="4014281"/>
            <a:ext cx="6238071" cy="55582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D603AD2-9501-416B-AD8B-9D37B8ED489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2800" y="1681407"/>
            <a:ext cx="1778400" cy="1780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30698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upport Logos_Combin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D603AD2-9501-416B-AD8B-9D37B8ED48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599" y="1681407"/>
            <a:ext cx="1778400" cy="178068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83F72AC-89B6-4F8A-8B55-331B510D823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689" y="1731643"/>
            <a:ext cx="5372111" cy="1680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032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79C89B6-C2E9-4FCF-B640-F019FA8345C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010401" y="0"/>
            <a:ext cx="5133599" cy="5144400"/>
          </a:xfrm>
          <a:custGeom>
            <a:avLst/>
            <a:gdLst>
              <a:gd name="connsiteX0" fmla="*/ 4775733 w 5133599"/>
              <a:gd name="connsiteY0" fmla="*/ 0 h 5144400"/>
              <a:gd name="connsiteX1" fmla="*/ 5133599 w 5133599"/>
              <a:gd name="connsiteY1" fmla="*/ 0 h 5144400"/>
              <a:gd name="connsiteX2" fmla="*/ 5133599 w 5133599"/>
              <a:gd name="connsiteY2" fmla="*/ 5144400 h 5144400"/>
              <a:gd name="connsiteX3" fmla="*/ 5132347 w 5133599"/>
              <a:gd name="connsiteY3" fmla="*/ 5144400 h 5144400"/>
              <a:gd name="connsiteX4" fmla="*/ 5123574 w 5133599"/>
              <a:gd name="connsiteY4" fmla="*/ 5144400 h 5144400"/>
              <a:gd name="connsiteX5" fmla="*/ 5099761 w 5133599"/>
              <a:gd name="connsiteY5" fmla="*/ 5144400 h 5144400"/>
              <a:gd name="connsiteX6" fmla="*/ 5079864 w 5133599"/>
              <a:gd name="connsiteY6" fmla="*/ 5144400 h 5144400"/>
              <a:gd name="connsiteX7" fmla="*/ 5053388 w 5133599"/>
              <a:gd name="connsiteY7" fmla="*/ 5144400 h 5144400"/>
              <a:gd name="connsiteX8" fmla="*/ 5019391 w 5133599"/>
              <a:gd name="connsiteY8" fmla="*/ 5144400 h 5144400"/>
              <a:gd name="connsiteX9" fmla="*/ 4976935 w 5133599"/>
              <a:gd name="connsiteY9" fmla="*/ 5144400 h 5144400"/>
              <a:gd name="connsiteX10" fmla="*/ 4925079 w 5133599"/>
              <a:gd name="connsiteY10" fmla="*/ 5144400 h 5144400"/>
              <a:gd name="connsiteX11" fmla="*/ 4862883 w 5133599"/>
              <a:gd name="connsiteY11" fmla="*/ 5144400 h 5144400"/>
              <a:gd name="connsiteX12" fmla="*/ 4789407 w 5133599"/>
              <a:gd name="connsiteY12" fmla="*/ 5144400 h 5144400"/>
              <a:gd name="connsiteX13" fmla="*/ 4703711 w 5133599"/>
              <a:gd name="connsiteY13" fmla="*/ 5144400 h 5144400"/>
              <a:gd name="connsiteX14" fmla="*/ 4604856 w 5133599"/>
              <a:gd name="connsiteY14" fmla="*/ 5144400 h 5144400"/>
              <a:gd name="connsiteX15" fmla="*/ 4491900 w 5133599"/>
              <a:gd name="connsiteY15" fmla="*/ 5144400 h 5144400"/>
              <a:gd name="connsiteX16" fmla="*/ 4363905 w 5133599"/>
              <a:gd name="connsiteY16" fmla="*/ 5144400 h 5144400"/>
              <a:gd name="connsiteX17" fmla="*/ 4219930 w 5133599"/>
              <a:gd name="connsiteY17" fmla="*/ 5144400 h 5144400"/>
              <a:gd name="connsiteX18" fmla="*/ 4059035 w 5133599"/>
              <a:gd name="connsiteY18" fmla="*/ 5144400 h 5144400"/>
              <a:gd name="connsiteX19" fmla="*/ 3880280 w 5133599"/>
              <a:gd name="connsiteY19" fmla="*/ 5144400 h 5144400"/>
              <a:gd name="connsiteX20" fmla="*/ 3682725 w 5133599"/>
              <a:gd name="connsiteY20" fmla="*/ 5144400 h 5144400"/>
              <a:gd name="connsiteX21" fmla="*/ 3465431 w 5133599"/>
              <a:gd name="connsiteY21" fmla="*/ 5144400 h 5144400"/>
              <a:gd name="connsiteX22" fmla="*/ 3227457 w 5133599"/>
              <a:gd name="connsiteY22" fmla="*/ 5144400 h 5144400"/>
              <a:gd name="connsiteX23" fmla="*/ 2967863 w 5133599"/>
              <a:gd name="connsiteY23" fmla="*/ 5144400 h 5144400"/>
              <a:gd name="connsiteX24" fmla="*/ 2685709 w 5133599"/>
              <a:gd name="connsiteY24" fmla="*/ 5144400 h 5144400"/>
              <a:gd name="connsiteX25" fmla="*/ 2380056 w 5133599"/>
              <a:gd name="connsiteY25" fmla="*/ 5144400 h 5144400"/>
              <a:gd name="connsiteX26" fmla="*/ 2049962 w 5133599"/>
              <a:gd name="connsiteY26" fmla="*/ 5144400 h 5144400"/>
              <a:gd name="connsiteX27" fmla="*/ 1694489 w 5133599"/>
              <a:gd name="connsiteY27" fmla="*/ 5144400 h 5144400"/>
              <a:gd name="connsiteX28" fmla="*/ 1312697 w 5133599"/>
              <a:gd name="connsiteY28" fmla="*/ 5144400 h 5144400"/>
              <a:gd name="connsiteX29" fmla="*/ 903644 w 5133599"/>
              <a:gd name="connsiteY29" fmla="*/ 5144400 h 5144400"/>
              <a:gd name="connsiteX30" fmla="*/ 466392 w 5133599"/>
              <a:gd name="connsiteY30" fmla="*/ 5144400 h 5144400"/>
              <a:gd name="connsiteX31" fmla="*/ 236897 w 5133599"/>
              <a:gd name="connsiteY31" fmla="*/ 5144400 h 5144400"/>
              <a:gd name="connsiteX32" fmla="*/ 0 w 5133599"/>
              <a:gd name="connsiteY32" fmla="*/ 5144400 h 5144400"/>
              <a:gd name="connsiteX33" fmla="*/ 0 w 5133599"/>
              <a:gd name="connsiteY33" fmla="*/ 5138036 h 5144400"/>
              <a:gd name="connsiteX34" fmla="*/ 4600506 w 5133599"/>
              <a:gd name="connsiteY34" fmla="*/ 13573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133599" h="5144400">
                <a:moveTo>
                  <a:pt x="4775733" y="0"/>
                </a:moveTo>
                <a:lnTo>
                  <a:pt x="5133599" y="0"/>
                </a:lnTo>
                <a:lnTo>
                  <a:pt x="5133599" y="5144400"/>
                </a:lnTo>
                <a:lnTo>
                  <a:pt x="5132347" y="5144400"/>
                </a:lnTo>
                <a:lnTo>
                  <a:pt x="5123574" y="5144400"/>
                </a:lnTo>
                <a:lnTo>
                  <a:pt x="5099761" y="5144400"/>
                </a:lnTo>
                <a:lnTo>
                  <a:pt x="5079864" y="5144400"/>
                </a:lnTo>
                <a:lnTo>
                  <a:pt x="5053388" y="5144400"/>
                </a:lnTo>
                <a:lnTo>
                  <a:pt x="5019391" y="5144400"/>
                </a:lnTo>
                <a:lnTo>
                  <a:pt x="4976935" y="5144400"/>
                </a:lnTo>
                <a:lnTo>
                  <a:pt x="4925079" y="5144400"/>
                </a:lnTo>
                <a:lnTo>
                  <a:pt x="4862883" y="5144400"/>
                </a:lnTo>
                <a:lnTo>
                  <a:pt x="4789407" y="5144400"/>
                </a:lnTo>
                <a:lnTo>
                  <a:pt x="4703711" y="5144400"/>
                </a:lnTo>
                <a:lnTo>
                  <a:pt x="4604856" y="5144400"/>
                </a:lnTo>
                <a:lnTo>
                  <a:pt x="4491900" y="5144400"/>
                </a:lnTo>
                <a:lnTo>
                  <a:pt x="4363905" y="5144400"/>
                </a:lnTo>
                <a:lnTo>
                  <a:pt x="4219930" y="5144400"/>
                </a:lnTo>
                <a:lnTo>
                  <a:pt x="4059035" y="5144400"/>
                </a:lnTo>
                <a:lnTo>
                  <a:pt x="3880280" y="5144400"/>
                </a:lnTo>
                <a:lnTo>
                  <a:pt x="3682725" y="5144400"/>
                </a:lnTo>
                <a:lnTo>
                  <a:pt x="3465431" y="5144400"/>
                </a:lnTo>
                <a:lnTo>
                  <a:pt x="3227457" y="5144400"/>
                </a:lnTo>
                <a:lnTo>
                  <a:pt x="2967863" y="5144400"/>
                </a:lnTo>
                <a:lnTo>
                  <a:pt x="2685709" y="5144400"/>
                </a:lnTo>
                <a:lnTo>
                  <a:pt x="2380056" y="5144400"/>
                </a:lnTo>
                <a:lnTo>
                  <a:pt x="2049962" y="5144400"/>
                </a:lnTo>
                <a:lnTo>
                  <a:pt x="1694489" y="5144400"/>
                </a:lnTo>
                <a:lnTo>
                  <a:pt x="1312697" y="5144400"/>
                </a:lnTo>
                <a:lnTo>
                  <a:pt x="903644" y="5144400"/>
                </a:lnTo>
                <a:lnTo>
                  <a:pt x="466392" y="5144400"/>
                </a:lnTo>
                <a:lnTo>
                  <a:pt x="236897" y="5144400"/>
                </a:lnTo>
                <a:lnTo>
                  <a:pt x="0" y="5144400"/>
                </a:lnTo>
                <a:cubicBezTo>
                  <a:pt x="0" y="5144400"/>
                  <a:pt x="0" y="5144400"/>
                  <a:pt x="0" y="5138036"/>
                </a:cubicBezTo>
                <a:cubicBezTo>
                  <a:pt x="2986" y="2471158"/>
                  <a:pt x="2018437" y="279708"/>
                  <a:pt x="4600506" y="1357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59A2AD-9E9B-466B-AD5B-0CB1B724F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54740"/>
            <a:ext cx="3343279" cy="2700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5DB1DE-8D73-4AFA-95E5-57D6E62C0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00 Month 2018</a:t>
            </a:r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CDE5F3-3665-4461-B770-070BFE327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</a:t>
            </a:r>
            <a:r>
              <a:rPr lang="en-AU" dirty="0"/>
              <a:t>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AE5D6D-B1E7-41CE-A1BF-283239250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16B6A-336A-44FF-82DA-A4D1594FA055}" type="slidenum">
              <a:rPr lang="en-AU" smtClean="0"/>
              <a:t>‹#›</a:t>
            </a:fld>
            <a:endParaRPr lang="en-AU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A7B813B-5C04-4D70-97C7-24A52D7DCD3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10029"/>
            <a:ext cx="4680000" cy="1260000"/>
          </a:xfrm>
          <a:noFill/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 cap="none" baseline="0">
                <a:solidFill>
                  <a:schemeClr val="accent1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 cap="none" baseline="0">
                <a:solidFill>
                  <a:schemeClr val="accent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3pPr>
            <a:lvl4pPr marL="0">
              <a:spcBef>
                <a:spcPts val="0"/>
              </a:spcBef>
              <a:defRPr sz="1200"/>
            </a:lvl4pPr>
            <a:lvl5pPr marL="360000">
              <a:spcBef>
                <a:spcPts val="0"/>
              </a:spcBef>
              <a:defRPr sz="1200"/>
            </a:lvl5pPr>
            <a:lvl6pPr marL="540000">
              <a:spcBef>
                <a:spcPts val="0"/>
              </a:spcBef>
              <a:defRPr sz="1200"/>
            </a:lvl6pPr>
            <a:lvl7pPr marL="720000">
              <a:spcBef>
                <a:spcPts val="0"/>
              </a:spcBef>
              <a:defRPr sz="1200"/>
            </a:lvl7pPr>
            <a:lvl8pPr marL="900000">
              <a:spcBef>
                <a:spcPts val="0"/>
              </a:spcBef>
              <a:defRPr sz="1200"/>
            </a:lvl8pPr>
            <a:lvl9pPr marL="1080000">
              <a:spcBef>
                <a:spcPts val="0"/>
              </a:spcBef>
              <a:defRPr sz="1200"/>
            </a:lvl9pPr>
          </a:lstStyle>
          <a:p>
            <a:pPr lvl="0"/>
            <a:r>
              <a:rPr lang="en-US" dirty="0"/>
              <a:t>Slide title – increase list level for subtitle</a:t>
            </a:r>
          </a:p>
        </p:txBody>
      </p:sp>
    </p:spTree>
    <p:extLst>
      <p:ext uri="{BB962C8B-B14F-4D97-AF65-F5344CB8AC3E}">
        <p14:creationId xmlns:p14="http://schemas.microsoft.com/office/powerpoint/2010/main" val="4099447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59A2AD-9E9B-466B-AD5B-0CB1B724F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54740"/>
            <a:ext cx="3343279" cy="2700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5DB1DE-8D73-4AFA-95E5-57D6E62C0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00 Month 2018</a:t>
            </a:r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CDE5F3-3665-4461-B770-070BFE327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</a:t>
            </a:r>
            <a:r>
              <a:rPr lang="en-AU" dirty="0"/>
              <a:t>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AE5D6D-B1E7-41CE-A1BF-283239250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16B6A-336A-44FF-82DA-A4D1594FA055}" type="slidenum">
              <a:rPr lang="en-AU" smtClean="0"/>
              <a:t>‹#›</a:t>
            </a:fld>
            <a:endParaRPr lang="en-AU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A7B813B-5C04-4D70-97C7-24A52D7DCD3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10029"/>
            <a:ext cx="3343279" cy="1260000"/>
          </a:xfrm>
          <a:noFill/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 cap="none" baseline="0">
                <a:solidFill>
                  <a:schemeClr val="accent1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 cap="none" baseline="0">
                <a:solidFill>
                  <a:schemeClr val="accent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3pPr>
            <a:lvl4pPr marL="0">
              <a:spcBef>
                <a:spcPts val="0"/>
              </a:spcBef>
              <a:defRPr sz="1200"/>
            </a:lvl4pPr>
            <a:lvl5pPr marL="360000">
              <a:spcBef>
                <a:spcPts val="0"/>
              </a:spcBef>
              <a:defRPr sz="1200"/>
            </a:lvl5pPr>
            <a:lvl6pPr marL="540000">
              <a:spcBef>
                <a:spcPts val="0"/>
              </a:spcBef>
              <a:defRPr sz="1200"/>
            </a:lvl6pPr>
            <a:lvl7pPr marL="720000">
              <a:spcBef>
                <a:spcPts val="0"/>
              </a:spcBef>
              <a:defRPr sz="1200"/>
            </a:lvl7pPr>
            <a:lvl8pPr marL="900000">
              <a:spcBef>
                <a:spcPts val="0"/>
              </a:spcBef>
              <a:defRPr sz="1200"/>
            </a:lvl8pPr>
            <a:lvl9pPr marL="1080000">
              <a:spcBef>
                <a:spcPts val="0"/>
              </a:spcBef>
              <a:defRPr sz="1200"/>
            </a:lvl9pPr>
          </a:lstStyle>
          <a:p>
            <a:pPr lvl="0"/>
            <a:r>
              <a:rPr lang="en-US" dirty="0"/>
              <a:t>Slide title – increase list level for subtitle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D67A73FE-47D5-40A9-A509-7821A6602CD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614863" y="457200"/>
            <a:ext cx="4071937" cy="200025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404E4D7F-83FB-4DC6-9490-7F22A11D58D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14863" y="2678906"/>
            <a:ext cx="4071937" cy="200025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25674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59A2AD-9E9B-466B-AD5B-0CB1B724F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54740"/>
            <a:ext cx="3960000" cy="2700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5DB1DE-8D73-4AFA-95E5-57D6E62C0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00 Month 2018</a:t>
            </a:r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CDE5F3-3665-4461-B770-070BFE327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</a:t>
            </a:r>
            <a:r>
              <a:rPr lang="en-AU" dirty="0"/>
              <a:t>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AE5D6D-B1E7-41CE-A1BF-283239250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34800" y="4760067"/>
            <a:ext cx="252000" cy="92971"/>
          </a:xfrm>
        </p:spPr>
        <p:txBody>
          <a:bodyPr/>
          <a:lstStyle/>
          <a:p>
            <a:fld id="{E6316B6A-336A-44FF-82DA-A4D1594FA055}" type="slidenum">
              <a:rPr lang="en-AU" smtClean="0"/>
              <a:t>‹#›</a:t>
            </a:fld>
            <a:endParaRPr lang="en-AU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A7B813B-5C04-4D70-97C7-24A52D7DCD3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10029"/>
            <a:ext cx="3960000" cy="1260000"/>
          </a:xfrm>
          <a:noFill/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 cap="none" baseline="0">
                <a:solidFill>
                  <a:schemeClr val="accent1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 cap="none" baseline="0">
                <a:solidFill>
                  <a:schemeClr val="accent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3pPr>
            <a:lvl4pPr marL="0">
              <a:spcBef>
                <a:spcPts val="0"/>
              </a:spcBef>
              <a:defRPr sz="1200"/>
            </a:lvl4pPr>
            <a:lvl5pPr marL="360000">
              <a:spcBef>
                <a:spcPts val="0"/>
              </a:spcBef>
              <a:defRPr sz="1200"/>
            </a:lvl5pPr>
            <a:lvl6pPr marL="540000">
              <a:spcBef>
                <a:spcPts val="0"/>
              </a:spcBef>
              <a:defRPr sz="1200"/>
            </a:lvl6pPr>
            <a:lvl7pPr marL="720000">
              <a:spcBef>
                <a:spcPts val="0"/>
              </a:spcBef>
              <a:defRPr sz="1200"/>
            </a:lvl7pPr>
            <a:lvl8pPr marL="900000">
              <a:spcBef>
                <a:spcPts val="0"/>
              </a:spcBef>
              <a:defRPr sz="1200"/>
            </a:lvl8pPr>
            <a:lvl9pPr marL="1080000">
              <a:spcBef>
                <a:spcPts val="0"/>
              </a:spcBef>
              <a:defRPr sz="1200"/>
            </a:lvl9pPr>
          </a:lstStyle>
          <a:p>
            <a:pPr lvl="0"/>
            <a:r>
              <a:rPr lang="en-US" dirty="0"/>
              <a:t>Slide title – increase list level for subtitle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AA638EFA-E903-466F-AAC0-36274DCA8ECD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4726800" y="1374368"/>
            <a:ext cx="3960000" cy="138499"/>
          </a:xfrm>
        </p:spPr>
        <p:txBody>
          <a:bodyPr anchor="b">
            <a:spAutoFit/>
          </a:bodyPr>
          <a:lstStyle>
            <a:lvl1pPr marL="0" indent="0" algn="ctr">
              <a:spcBef>
                <a:spcPts val="0"/>
              </a:spcBef>
              <a:buNone/>
              <a:defRPr sz="900" b="1" cap="none" baseline="0"/>
            </a:lvl1pPr>
            <a:lvl2pPr marL="0" indent="0" algn="ctr">
              <a:spcBef>
                <a:spcPts val="0"/>
              </a:spcBef>
              <a:buNone/>
              <a:defRPr sz="900" b="0" cap="none" baseline="0">
                <a:solidFill>
                  <a:schemeClr val="tx1"/>
                </a:solidFill>
              </a:defRPr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add chart title</a:t>
            </a:r>
          </a:p>
        </p:txBody>
      </p:sp>
      <p:sp>
        <p:nvSpPr>
          <p:cNvPr id="12" name="Chart Placeholder 11">
            <a:extLst>
              <a:ext uri="{FF2B5EF4-FFF2-40B4-BE49-F238E27FC236}">
                <a16:creationId xmlns:a16="http://schemas.microsoft.com/office/drawing/2014/main" id="{0DEDF767-987D-4EB9-8D11-FE9C49D8DB41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726800" y="1670029"/>
            <a:ext cx="3960000" cy="2884710"/>
          </a:xfrm>
          <a:solidFill>
            <a:schemeClr val="bg1">
              <a:lumMod val="85000"/>
            </a:schemeClr>
          </a:solidFill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chart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90366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59A2AD-9E9B-466B-AD5B-0CB1B724F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54740"/>
            <a:ext cx="3960000" cy="2700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5DB1DE-8D73-4AFA-95E5-57D6E62C0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00 Month 2018</a:t>
            </a:r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CDE5F3-3665-4461-B770-070BFE327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</a:t>
            </a:r>
            <a:r>
              <a:rPr lang="en-AU" dirty="0"/>
              <a:t>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AE5D6D-B1E7-41CE-A1BF-283239250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34800" y="4760067"/>
            <a:ext cx="252000" cy="92971"/>
          </a:xfrm>
        </p:spPr>
        <p:txBody>
          <a:bodyPr/>
          <a:lstStyle/>
          <a:p>
            <a:fld id="{E6316B6A-336A-44FF-82DA-A4D1594FA055}" type="slidenum">
              <a:rPr lang="en-AU" smtClean="0"/>
              <a:t>‹#›</a:t>
            </a:fld>
            <a:endParaRPr lang="en-AU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A7B813B-5C04-4D70-97C7-24A52D7DCD3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10029"/>
            <a:ext cx="3960000" cy="1260000"/>
          </a:xfrm>
          <a:noFill/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 cap="none" baseline="0">
                <a:solidFill>
                  <a:schemeClr val="accent1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 cap="none" baseline="0">
                <a:solidFill>
                  <a:schemeClr val="accent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3pPr>
            <a:lvl4pPr marL="0">
              <a:spcBef>
                <a:spcPts val="0"/>
              </a:spcBef>
              <a:defRPr sz="1200"/>
            </a:lvl4pPr>
            <a:lvl5pPr marL="360000">
              <a:spcBef>
                <a:spcPts val="0"/>
              </a:spcBef>
              <a:defRPr sz="1200"/>
            </a:lvl5pPr>
            <a:lvl6pPr marL="540000">
              <a:spcBef>
                <a:spcPts val="0"/>
              </a:spcBef>
              <a:defRPr sz="1200"/>
            </a:lvl6pPr>
            <a:lvl7pPr marL="720000">
              <a:spcBef>
                <a:spcPts val="0"/>
              </a:spcBef>
              <a:defRPr sz="1200"/>
            </a:lvl7pPr>
            <a:lvl8pPr marL="900000">
              <a:spcBef>
                <a:spcPts val="0"/>
              </a:spcBef>
              <a:defRPr sz="1200"/>
            </a:lvl8pPr>
            <a:lvl9pPr marL="1080000">
              <a:spcBef>
                <a:spcPts val="0"/>
              </a:spcBef>
              <a:defRPr sz="1200"/>
            </a:lvl9pPr>
          </a:lstStyle>
          <a:p>
            <a:pPr lvl="0"/>
            <a:r>
              <a:rPr lang="en-US" dirty="0"/>
              <a:t>Slide title – increase list level for subtitle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AA638EFA-E903-466F-AAC0-36274DCA8ECD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4726800" y="500819"/>
            <a:ext cx="3960000" cy="138499"/>
          </a:xfrm>
        </p:spPr>
        <p:txBody>
          <a:bodyPr anchor="t" anchorCtr="0">
            <a:spAutoFit/>
          </a:bodyPr>
          <a:lstStyle>
            <a:lvl1pPr marL="0" indent="0" algn="ctr">
              <a:spcBef>
                <a:spcPts val="0"/>
              </a:spcBef>
              <a:buNone/>
              <a:defRPr sz="900" b="1" cap="none" baseline="0"/>
            </a:lvl1pPr>
            <a:lvl2pPr marL="0" indent="0" algn="ctr">
              <a:spcBef>
                <a:spcPts val="0"/>
              </a:spcBef>
              <a:buNone/>
              <a:defRPr sz="900" b="0" cap="none" baseline="0">
                <a:solidFill>
                  <a:schemeClr val="tx1"/>
                </a:solidFill>
              </a:defRPr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add chart title</a:t>
            </a:r>
          </a:p>
        </p:txBody>
      </p:sp>
      <p:sp>
        <p:nvSpPr>
          <p:cNvPr id="12" name="Chart Placeholder 11">
            <a:extLst>
              <a:ext uri="{FF2B5EF4-FFF2-40B4-BE49-F238E27FC236}">
                <a16:creationId xmlns:a16="http://schemas.microsoft.com/office/drawing/2014/main" id="{0DEDF767-987D-4EB9-8D11-FE9C49D8DB41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726800" y="705690"/>
            <a:ext cx="3960000" cy="1623173"/>
          </a:xfrm>
          <a:solidFill>
            <a:schemeClr val="bg1">
              <a:lumMod val="85000"/>
            </a:schemeClr>
          </a:solidFill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chart</a:t>
            </a:r>
            <a:endParaRPr lang="en-AU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3A4A3EA8-BD27-44B7-B4F7-453F37CB4A06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4726800" y="2726696"/>
            <a:ext cx="3960000" cy="138499"/>
          </a:xfrm>
        </p:spPr>
        <p:txBody>
          <a:bodyPr anchor="t" anchorCtr="0">
            <a:spAutoFit/>
          </a:bodyPr>
          <a:lstStyle>
            <a:lvl1pPr marL="0" indent="0" algn="ctr">
              <a:spcBef>
                <a:spcPts val="0"/>
              </a:spcBef>
              <a:buNone/>
              <a:defRPr sz="900" b="1" cap="none" baseline="0"/>
            </a:lvl1pPr>
            <a:lvl2pPr marL="0" indent="0" algn="ctr">
              <a:spcBef>
                <a:spcPts val="0"/>
              </a:spcBef>
              <a:buNone/>
              <a:defRPr sz="900" b="0" cap="none" baseline="0">
                <a:solidFill>
                  <a:schemeClr val="tx1"/>
                </a:solidFill>
              </a:defRPr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add chart title</a:t>
            </a:r>
          </a:p>
        </p:txBody>
      </p:sp>
      <p:sp>
        <p:nvSpPr>
          <p:cNvPr id="14" name="Chart Placeholder 11">
            <a:extLst>
              <a:ext uri="{FF2B5EF4-FFF2-40B4-BE49-F238E27FC236}">
                <a16:creationId xmlns:a16="http://schemas.microsoft.com/office/drawing/2014/main" id="{76A15AA5-6D0B-4860-8DB8-73D4979E58E5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4726800" y="2931567"/>
            <a:ext cx="3960000" cy="1623173"/>
          </a:xfrm>
          <a:solidFill>
            <a:schemeClr val="bg1">
              <a:lumMod val="85000"/>
            </a:schemeClr>
          </a:solidFill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chart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88669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59A2AD-9E9B-466B-AD5B-0CB1B724F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54740"/>
            <a:ext cx="3960000" cy="2700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5DB1DE-8D73-4AFA-95E5-57D6E62C0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00 Month 2018</a:t>
            </a:r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CDE5F3-3665-4461-B770-070BFE327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Presentation </a:t>
            </a:r>
            <a:r>
              <a:rPr lang="en-AU" dirty="0"/>
              <a:t>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AE5D6D-B1E7-41CE-A1BF-283239250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34800" y="4760067"/>
            <a:ext cx="252000" cy="92971"/>
          </a:xfrm>
        </p:spPr>
        <p:txBody>
          <a:bodyPr/>
          <a:lstStyle/>
          <a:p>
            <a:fld id="{E6316B6A-336A-44FF-82DA-A4D1594FA055}" type="slidenum">
              <a:rPr lang="en-AU" smtClean="0"/>
              <a:t>‹#›</a:t>
            </a:fld>
            <a:endParaRPr lang="en-AU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A7B813B-5C04-4D70-97C7-24A52D7DCD3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10029"/>
            <a:ext cx="3960000" cy="1260000"/>
          </a:xfrm>
          <a:noFill/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1" cap="none" baseline="0">
                <a:solidFill>
                  <a:schemeClr val="accent1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 cap="none" baseline="0">
                <a:solidFill>
                  <a:schemeClr val="accent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3pPr>
            <a:lvl4pPr marL="0">
              <a:spcBef>
                <a:spcPts val="0"/>
              </a:spcBef>
              <a:defRPr sz="1200"/>
            </a:lvl4pPr>
            <a:lvl5pPr marL="360000">
              <a:spcBef>
                <a:spcPts val="0"/>
              </a:spcBef>
              <a:defRPr sz="1200"/>
            </a:lvl5pPr>
            <a:lvl6pPr marL="540000">
              <a:spcBef>
                <a:spcPts val="0"/>
              </a:spcBef>
              <a:defRPr sz="1200"/>
            </a:lvl6pPr>
            <a:lvl7pPr marL="720000">
              <a:spcBef>
                <a:spcPts val="0"/>
              </a:spcBef>
              <a:defRPr sz="1200"/>
            </a:lvl7pPr>
            <a:lvl8pPr marL="900000">
              <a:spcBef>
                <a:spcPts val="0"/>
              </a:spcBef>
              <a:defRPr sz="1200"/>
            </a:lvl8pPr>
            <a:lvl9pPr marL="1080000">
              <a:spcBef>
                <a:spcPts val="0"/>
              </a:spcBef>
              <a:defRPr sz="1200"/>
            </a:lvl9pPr>
          </a:lstStyle>
          <a:p>
            <a:pPr lvl="0"/>
            <a:r>
              <a:rPr lang="en-US" dirty="0"/>
              <a:t>Slide title – increase list level for subtitle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3738C66B-E285-4DBF-898D-1DA5942D7B0A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726800" y="1063083"/>
            <a:ext cx="1867945" cy="138499"/>
          </a:xfrm>
        </p:spPr>
        <p:txBody>
          <a:bodyPr wrap="square" anchor="b">
            <a:spAutoFit/>
          </a:bodyPr>
          <a:lstStyle>
            <a:lvl1pPr marL="0" indent="0" algn="ctr">
              <a:spcBef>
                <a:spcPts val="0"/>
              </a:spcBef>
              <a:buNone/>
              <a:defRPr sz="900" b="1" cap="none" baseline="0"/>
            </a:lvl1pPr>
            <a:lvl2pPr marL="0" indent="0" algn="ctr">
              <a:spcBef>
                <a:spcPts val="0"/>
              </a:spcBef>
              <a:buNone/>
              <a:defRPr sz="900" b="0" cap="none" baseline="0">
                <a:solidFill>
                  <a:schemeClr val="tx1"/>
                </a:solidFill>
              </a:defRPr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add chart title</a:t>
            </a:r>
          </a:p>
        </p:txBody>
      </p:sp>
      <p:sp>
        <p:nvSpPr>
          <p:cNvPr id="19" name="Chart Placeholder 11">
            <a:extLst>
              <a:ext uri="{FF2B5EF4-FFF2-40B4-BE49-F238E27FC236}">
                <a16:creationId xmlns:a16="http://schemas.microsoft.com/office/drawing/2014/main" id="{6223C366-9B63-497C-95DE-B62CAC4972B7}"/>
              </a:ext>
            </a:extLst>
          </p:cNvPr>
          <p:cNvSpPr>
            <a:spLocks noGrp="1"/>
          </p:cNvSpPr>
          <p:nvPr>
            <p:ph type="chart" sz="quarter" idx="21"/>
          </p:nvPr>
        </p:nvSpPr>
        <p:spPr>
          <a:xfrm>
            <a:off x="4726800" y="1358744"/>
            <a:ext cx="1867945" cy="3195996"/>
          </a:xfrm>
          <a:solidFill>
            <a:schemeClr val="bg1">
              <a:lumMod val="85000"/>
            </a:schemeClr>
          </a:solidFill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chart</a:t>
            </a:r>
            <a:endParaRPr lang="en-AU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AF37FEEC-FD48-46E5-BCDD-1D60D93050ED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6818855" y="1063083"/>
            <a:ext cx="1867945" cy="138499"/>
          </a:xfrm>
        </p:spPr>
        <p:txBody>
          <a:bodyPr wrap="square" anchor="b">
            <a:spAutoFit/>
          </a:bodyPr>
          <a:lstStyle>
            <a:lvl1pPr marL="0" indent="0" algn="ctr">
              <a:spcBef>
                <a:spcPts val="0"/>
              </a:spcBef>
              <a:buNone/>
              <a:defRPr sz="900" b="1" cap="none" baseline="0"/>
            </a:lvl1pPr>
            <a:lvl2pPr marL="0" indent="0" algn="ctr">
              <a:spcBef>
                <a:spcPts val="0"/>
              </a:spcBef>
              <a:buNone/>
              <a:defRPr sz="900" b="0" cap="none" baseline="0">
                <a:solidFill>
                  <a:schemeClr val="tx1"/>
                </a:solidFill>
              </a:defRPr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add chart title</a:t>
            </a:r>
          </a:p>
        </p:txBody>
      </p:sp>
      <p:sp>
        <p:nvSpPr>
          <p:cNvPr id="21" name="Chart Placeholder 11">
            <a:extLst>
              <a:ext uri="{FF2B5EF4-FFF2-40B4-BE49-F238E27FC236}">
                <a16:creationId xmlns:a16="http://schemas.microsoft.com/office/drawing/2014/main" id="{0560F9DE-5EEF-437E-8219-603FB0B8ECC7}"/>
              </a:ext>
            </a:extLst>
          </p:cNvPr>
          <p:cNvSpPr>
            <a:spLocks noGrp="1"/>
          </p:cNvSpPr>
          <p:nvPr>
            <p:ph type="chart" sz="quarter" idx="23"/>
          </p:nvPr>
        </p:nvSpPr>
        <p:spPr>
          <a:xfrm>
            <a:off x="6818855" y="1358744"/>
            <a:ext cx="1867945" cy="3195996"/>
          </a:xfrm>
          <a:solidFill>
            <a:schemeClr val="bg1">
              <a:lumMod val="85000"/>
            </a:schemeClr>
          </a:solidFill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chart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22455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1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9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5" Type="http://schemas.openxmlformats.org/officeDocument/2006/relationships/slideLayout" Target="../slideLayouts/slideLayout41.xml"/><Relationship Id="rId4" Type="http://schemas.openxmlformats.org/officeDocument/2006/relationships/slideLayout" Target="../slideLayouts/slideLayout4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0B58A3-E193-4684-ABCE-DF0A8B6CD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10029"/>
            <a:ext cx="8229600" cy="126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F38D3A-1279-4066-93F5-53800A7962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854740"/>
            <a:ext cx="8229600" cy="270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</a:t>
            </a:r>
          </a:p>
          <a:p>
            <a:pPr lvl="6"/>
            <a:r>
              <a:rPr lang="en-US" dirty="0"/>
              <a:t>Seventh</a:t>
            </a:r>
          </a:p>
          <a:p>
            <a:pPr lvl="7"/>
            <a:r>
              <a:rPr lang="en-US" dirty="0"/>
              <a:t>Eight</a:t>
            </a:r>
          </a:p>
          <a:p>
            <a:pPr lvl="8"/>
            <a:r>
              <a:rPr lang="en-US" dirty="0"/>
              <a:t>Ninth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EA2CD7-A72C-495B-9228-0E077D24D9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20479" y="4760067"/>
            <a:ext cx="2880000" cy="9297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>
                <a:solidFill>
                  <a:schemeClr val="tx1"/>
                </a:solidFill>
              </a:defRPr>
            </a:lvl1pPr>
          </a:lstStyle>
          <a:p>
            <a:r>
              <a:rPr lang="en-US"/>
              <a:t>00 Month 2018</a:t>
            </a:r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D43B1A-E254-4E8E-8D77-9053126860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0479" y="4667096"/>
            <a:ext cx="2880000" cy="9297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r>
              <a:rPr lang="en-AU"/>
              <a:t>Presentation </a:t>
            </a:r>
            <a:r>
              <a:rPr lang="en-AU" dirty="0"/>
              <a:t>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66D85B-9034-49C5-A86E-714985BCC2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34800" y="4760067"/>
            <a:ext cx="252000" cy="9297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E6316B6A-336A-44FF-82DA-A4D1594FA055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C39BF9E-407C-475F-9EC4-CB67B3B09BD1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638154"/>
            <a:ext cx="338400" cy="281393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A7A4667-8B47-4DB2-9189-12AD6CC975DB}"/>
              </a:ext>
            </a:extLst>
          </p:cNvPr>
          <p:cNvCxnSpPr/>
          <p:nvPr userDrawn="1"/>
        </p:nvCxnSpPr>
        <p:spPr>
          <a:xfrm>
            <a:off x="862641" y="4685460"/>
            <a:ext cx="0" cy="147600"/>
          </a:xfrm>
          <a:prstGeom prst="line">
            <a:avLst/>
          </a:prstGeom>
          <a:ln w="9525">
            <a:solidFill>
              <a:srgbClr val="B1B9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1075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50" r:id="rId2"/>
    <p:sldLayoutId id="2147483693" r:id="rId3"/>
    <p:sldLayoutId id="2147483696" r:id="rId4"/>
    <p:sldLayoutId id="2147483694" r:id="rId5"/>
    <p:sldLayoutId id="2147483695" r:id="rId6"/>
    <p:sldLayoutId id="2147483697" r:id="rId7"/>
    <p:sldLayoutId id="2147483699" r:id="rId8"/>
    <p:sldLayoutId id="2147483703" r:id="rId9"/>
    <p:sldLayoutId id="2147483698" r:id="rId10"/>
    <p:sldLayoutId id="2147483700" r:id="rId11"/>
    <p:sldLayoutId id="2147483702" r:id="rId12"/>
    <p:sldLayoutId id="2147483701" r:id="rId13"/>
    <p:sldLayoutId id="2147483654" r:id="rId14"/>
    <p:sldLayoutId id="2147483655" r:id="rId15"/>
  </p:sldLayoutIdLst>
  <p:hf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b="1" kern="1200" spc="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6858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180000" algn="l" defTabSz="685800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540000" indent="-180000" algn="l" defTabSz="685800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20000" indent="-180000" algn="l" defTabSz="685800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900000" indent="-180000" algn="l" defTabSz="685800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80000" indent="-180000" algn="l" defTabSz="685800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260000" indent="-180000" algn="l" defTabSz="685800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440000" indent="-180000" algn="l" defTabSz="685800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620000" indent="-180000" algn="l" defTabSz="685800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0B58A3-E193-4684-ABCE-DF0A8B6CD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10029"/>
            <a:ext cx="8229600" cy="66153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F38D3A-1279-4066-93F5-53800A7962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157288"/>
            <a:ext cx="8229600" cy="339745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</a:t>
            </a:r>
          </a:p>
          <a:p>
            <a:pPr lvl="6"/>
            <a:r>
              <a:rPr lang="en-US" dirty="0"/>
              <a:t>Seventh</a:t>
            </a:r>
          </a:p>
          <a:p>
            <a:pPr lvl="7"/>
            <a:r>
              <a:rPr lang="en-US" dirty="0"/>
              <a:t>Eight</a:t>
            </a:r>
          </a:p>
          <a:p>
            <a:pPr lvl="8"/>
            <a:r>
              <a:rPr lang="en-US" dirty="0"/>
              <a:t>Ninth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EA2CD7-A72C-495B-9228-0E077D24D9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20479" y="4760067"/>
            <a:ext cx="2880000" cy="9297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>
                <a:solidFill>
                  <a:schemeClr val="tx1"/>
                </a:solidFill>
              </a:defRPr>
            </a:lvl1pPr>
          </a:lstStyle>
          <a:p>
            <a:r>
              <a:rPr lang="en-US"/>
              <a:t>00 Month 2018</a:t>
            </a:r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D43B1A-E254-4E8E-8D77-9053126860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0479" y="4667096"/>
            <a:ext cx="2880000" cy="9297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r>
              <a:rPr lang="en-AU"/>
              <a:t>Presentation </a:t>
            </a:r>
            <a:r>
              <a:rPr lang="en-AU" dirty="0"/>
              <a:t>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66D85B-9034-49C5-A86E-714985BCC2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34800" y="4760067"/>
            <a:ext cx="252000" cy="9297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E6316B6A-336A-44FF-82DA-A4D1594FA055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C39BF9E-407C-475F-9EC4-CB67B3B09BD1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638154"/>
            <a:ext cx="338400" cy="281393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A7A4667-8B47-4DB2-9189-12AD6CC975DB}"/>
              </a:ext>
            </a:extLst>
          </p:cNvPr>
          <p:cNvCxnSpPr/>
          <p:nvPr userDrawn="1"/>
        </p:nvCxnSpPr>
        <p:spPr>
          <a:xfrm>
            <a:off x="862641" y="4685460"/>
            <a:ext cx="0" cy="147600"/>
          </a:xfrm>
          <a:prstGeom prst="line">
            <a:avLst/>
          </a:prstGeom>
          <a:ln w="9525">
            <a:solidFill>
              <a:srgbClr val="B1B9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280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20" r:id="rId3"/>
    <p:sldLayoutId id="2147483708" r:id="rId4"/>
    <p:sldLayoutId id="2147483709" r:id="rId5"/>
    <p:sldLayoutId id="2147483710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</p:sldLayoutIdLst>
  <p:hf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b="1" kern="1200" spc="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6858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180000" algn="l" defTabSz="685800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540000" indent="-180000" algn="l" defTabSz="685800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20000" indent="-180000" algn="l" defTabSz="685800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900000" indent="-180000" algn="l" defTabSz="685800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080000" indent="-180000" algn="l" defTabSz="685800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260000" indent="-180000" algn="l" defTabSz="685800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440000" indent="-180000" algn="l" defTabSz="685800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620000" indent="-180000" algn="l" defTabSz="685800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0B58A3-E193-4684-ABCE-DF0A8B6CD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10029"/>
            <a:ext cx="8229600" cy="126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F38D3A-1279-4066-93F5-53800A7962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854740"/>
            <a:ext cx="8229600" cy="270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</a:t>
            </a:r>
          </a:p>
          <a:p>
            <a:pPr lvl="6"/>
            <a:r>
              <a:rPr lang="en-US" dirty="0"/>
              <a:t>Seventh</a:t>
            </a:r>
          </a:p>
          <a:p>
            <a:pPr lvl="7"/>
            <a:r>
              <a:rPr lang="en-US" dirty="0"/>
              <a:t>Eight</a:t>
            </a:r>
          </a:p>
          <a:p>
            <a:pPr lvl="8"/>
            <a:r>
              <a:rPr lang="en-US" dirty="0"/>
              <a:t>Ninth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EA2CD7-A72C-495B-9228-0E077D24D9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20479" y="4760067"/>
            <a:ext cx="2880000" cy="9297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>
                <a:solidFill>
                  <a:schemeClr val="tx1"/>
                </a:solidFill>
              </a:defRPr>
            </a:lvl1pPr>
          </a:lstStyle>
          <a:p>
            <a:r>
              <a:rPr lang="en-US"/>
              <a:t>00 Month 2018</a:t>
            </a:r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D43B1A-E254-4E8E-8D77-9053126860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0479" y="4667096"/>
            <a:ext cx="2880000" cy="9297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r>
              <a:rPr lang="en-AU"/>
              <a:t>Presentation </a:t>
            </a:r>
            <a:r>
              <a:rPr lang="en-AU" dirty="0"/>
              <a:t>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66D85B-9034-49C5-A86E-714985BCC2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34800" y="4760067"/>
            <a:ext cx="252000" cy="9297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E6316B6A-336A-44FF-82DA-A4D1594FA055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C39BF9E-407C-475F-9EC4-CB67B3B09BD1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638154"/>
            <a:ext cx="338400" cy="281393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A7A4667-8B47-4DB2-9189-12AD6CC975DB}"/>
              </a:ext>
            </a:extLst>
          </p:cNvPr>
          <p:cNvCxnSpPr/>
          <p:nvPr userDrawn="1"/>
        </p:nvCxnSpPr>
        <p:spPr>
          <a:xfrm>
            <a:off x="862641" y="4685460"/>
            <a:ext cx="0" cy="147600"/>
          </a:xfrm>
          <a:prstGeom prst="line">
            <a:avLst/>
          </a:prstGeom>
          <a:ln w="9525">
            <a:solidFill>
              <a:srgbClr val="B1B9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6575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725" r:id="rId5"/>
  </p:sldLayoutIdLst>
  <p:hf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b="1" kern="1200" spc="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6858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180000" algn="l" defTabSz="685800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540000" indent="-180000" algn="l" defTabSz="685800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20000" indent="-180000" algn="l" defTabSz="685800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900000" indent="-180000" algn="l" defTabSz="685800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80000" indent="-180000" algn="l" defTabSz="685800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260000" indent="-180000" algn="l" defTabSz="685800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440000" indent="-180000" algn="l" defTabSz="685800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620000" indent="-180000" algn="l" defTabSz="685800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0B58A3-E193-4684-ABCE-DF0A8B6CD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10029"/>
            <a:ext cx="8229600" cy="126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F38D3A-1279-4066-93F5-53800A7962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854740"/>
            <a:ext cx="8229600" cy="270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</a:t>
            </a:r>
          </a:p>
          <a:p>
            <a:pPr lvl="6"/>
            <a:r>
              <a:rPr lang="en-US" dirty="0"/>
              <a:t>Seventh</a:t>
            </a:r>
          </a:p>
          <a:p>
            <a:pPr lvl="7"/>
            <a:r>
              <a:rPr lang="en-US" dirty="0"/>
              <a:t>Eight</a:t>
            </a:r>
          </a:p>
          <a:p>
            <a:pPr lvl="8"/>
            <a:r>
              <a:rPr lang="en-US" dirty="0"/>
              <a:t>Ninth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EA2CD7-A72C-495B-9228-0E077D24D9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20479" y="4760067"/>
            <a:ext cx="2880000" cy="9297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>
                <a:solidFill>
                  <a:schemeClr val="tx1"/>
                </a:solidFill>
              </a:defRPr>
            </a:lvl1pPr>
          </a:lstStyle>
          <a:p>
            <a:r>
              <a:rPr lang="en-US"/>
              <a:t>00 Month 2018</a:t>
            </a:r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D43B1A-E254-4E8E-8D77-9053126860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0479" y="4667096"/>
            <a:ext cx="2880000" cy="9297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r>
              <a:rPr lang="en-AU"/>
              <a:t>Presentation </a:t>
            </a:r>
            <a:r>
              <a:rPr lang="en-AU" dirty="0"/>
              <a:t>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66D85B-9034-49C5-A86E-714985BCC2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34800" y="4760067"/>
            <a:ext cx="252000" cy="9297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E6316B6A-336A-44FF-82DA-A4D1594FA055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C39BF9E-407C-475F-9EC4-CB67B3B09BD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638154"/>
            <a:ext cx="338400" cy="281393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A7A4667-8B47-4DB2-9189-12AD6CC975DB}"/>
              </a:ext>
            </a:extLst>
          </p:cNvPr>
          <p:cNvCxnSpPr/>
          <p:nvPr userDrawn="1"/>
        </p:nvCxnSpPr>
        <p:spPr>
          <a:xfrm>
            <a:off x="862641" y="4685460"/>
            <a:ext cx="0" cy="147600"/>
          </a:xfrm>
          <a:prstGeom prst="line">
            <a:avLst/>
          </a:prstGeom>
          <a:ln w="9525">
            <a:solidFill>
              <a:srgbClr val="B1B9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0770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</p:sldLayoutIdLst>
  <p:hf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b="1" kern="1200" spc="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6858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180000" algn="l" defTabSz="685800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540000" indent="-180000" algn="l" defTabSz="685800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20000" indent="-180000" algn="l" defTabSz="685800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900000" indent="-180000" algn="l" defTabSz="685800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80000" indent="-180000" algn="l" defTabSz="685800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260000" indent="-180000" algn="l" defTabSz="685800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440000" indent="-180000" algn="l" defTabSz="685800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620000" indent="-180000" algn="l" defTabSz="685800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0B58A3-E193-4684-ABCE-DF0A8B6CD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10029"/>
            <a:ext cx="8229600" cy="126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F38D3A-1279-4066-93F5-53800A7962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854740"/>
            <a:ext cx="8229600" cy="270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</a:t>
            </a:r>
          </a:p>
          <a:p>
            <a:pPr lvl="6"/>
            <a:r>
              <a:rPr lang="en-US" dirty="0"/>
              <a:t>Seventh</a:t>
            </a:r>
          </a:p>
          <a:p>
            <a:pPr lvl="7"/>
            <a:r>
              <a:rPr lang="en-US" dirty="0"/>
              <a:t>Eight</a:t>
            </a:r>
          </a:p>
          <a:p>
            <a:pPr lvl="8"/>
            <a:r>
              <a:rPr lang="en-US" dirty="0"/>
              <a:t>Ninth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EA2CD7-A72C-495B-9228-0E077D24D9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20479" y="4760067"/>
            <a:ext cx="2880000" cy="9297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>
                <a:solidFill>
                  <a:schemeClr val="tx1"/>
                </a:solidFill>
              </a:defRPr>
            </a:lvl1pPr>
          </a:lstStyle>
          <a:p>
            <a:r>
              <a:rPr lang="en-US"/>
              <a:t>00 Month 2018</a:t>
            </a:r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D43B1A-E254-4E8E-8D77-9053126860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0479" y="4667096"/>
            <a:ext cx="2880000" cy="9297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r>
              <a:rPr lang="en-AU"/>
              <a:t>Presentation </a:t>
            </a:r>
            <a:r>
              <a:rPr lang="en-AU" dirty="0"/>
              <a:t>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66D85B-9034-49C5-A86E-714985BCC2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34800" y="4760067"/>
            <a:ext cx="252000" cy="9297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E6316B6A-336A-44FF-82DA-A4D1594FA055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C39BF9E-407C-475F-9EC4-CB67B3B09BD1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638154"/>
            <a:ext cx="338400" cy="281393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A7A4667-8B47-4DB2-9189-12AD6CC975DB}"/>
              </a:ext>
            </a:extLst>
          </p:cNvPr>
          <p:cNvCxnSpPr/>
          <p:nvPr userDrawn="1"/>
        </p:nvCxnSpPr>
        <p:spPr>
          <a:xfrm>
            <a:off x="862641" y="4685460"/>
            <a:ext cx="0" cy="147600"/>
          </a:xfrm>
          <a:prstGeom prst="line">
            <a:avLst/>
          </a:prstGeom>
          <a:ln w="9525">
            <a:solidFill>
              <a:srgbClr val="B1B9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266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5" r:id="rId2"/>
    <p:sldLayoutId id="2147483689" r:id="rId3"/>
    <p:sldLayoutId id="2147483690" r:id="rId4"/>
    <p:sldLayoutId id="2147483691" r:id="rId5"/>
    <p:sldLayoutId id="2147483692" r:id="rId6"/>
  </p:sldLayoutIdLst>
  <p:hf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b="1" kern="1200" spc="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6858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180000" algn="l" defTabSz="685800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540000" indent="-180000" algn="l" defTabSz="685800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20000" indent="-180000" algn="l" defTabSz="685800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900000" indent="-180000" algn="l" defTabSz="685800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80000" indent="-180000" algn="l" defTabSz="685800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260000" indent="-180000" algn="l" defTabSz="685800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440000" indent="-180000" algn="l" defTabSz="685800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620000" indent="-180000" algn="l" defTabSz="685800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7686366-2729-42BC-AAFE-F5EFB9AE355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7350" y="1407317"/>
            <a:ext cx="4495800" cy="980283"/>
          </a:xfrm>
        </p:spPr>
        <p:txBody>
          <a:bodyPr/>
          <a:lstStyle/>
          <a:p>
            <a:r>
              <a:rPr lang="en-AU" sz="3200" dirty="0">
                <a:solidFill>
                  <a:srgbClr val="592C82"/>
                </a:solidFill>
              </a:rPr>
              <a:t>IAG AGRI SOLUTIONS</a:t>
            </a:r>
          </a:p>
          <a:p>
            <a:r>
              <a:rPr lang="en-AU" sz="2400" dirty="0">
                <a:solidFill>
                  <a:srgbClr val="592C82"/>
                </a:solidFill>
              </a:rPr>
              <a:t>Supporting the Evolving Rural Landscape</a:t>
            </a:r>
            <a:endParaRPr lang="en-AU" sz="2400" dirty="0"/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7D03FA38-CD39-4279-8F10-9C9771A235BD}"/>
              </a:ext>
            </a:extLst>
          </p:cNvPr>
          <p:cNvSpPr txBox="1">
            <a:spLocks/>
          </p:cNvSpPr>
          <p:nvPr/>
        </p:nvSpPr>
        <p:spPr>
          <a:xfrm>
            <a:off x="387350" y="2711346"/>
            <a:ext cx="6599859" cy="626529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3800" b="1" kern="1200" cap="none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b="0" kern="1200" cap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0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8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1200" dirty="0">
                <a:solidFill>
                  <a:schemeClr val="tx1"/>
                </a:solidFill>
              </a:rPr>
              <a:t>Kent Hannam</a:t>
            </a:r>
          </a:p>
          <a:p>
            <a:r>
              <a:rPr lang="en-AU" sz="1200" dirty="0">
                <a:solidFill>
                  <a:schemeClr val="tx1"/>
                </a:solidFill>
              </a:rPr>
              <a:t>Manager – Broker Relationships &amp; Agri Development</a:t>
            </a:r>
          </a:p>
          <a:p>
            <a:r>
              <a:rPr lang="en-AU" sz="1200" dirty="0">
                <a:solidFill>
                  <a:schemeClr val="tx1"/>
                </a:solidFill>
              </a:rPr>
              <a:t>IAG Agri Solutions</a:t>
            </a:r>
          </a:p>
        </p:txBody>
      </p: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17FB3A5E-A9B8-4AC9-BDFE-A91815CDE9D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71" r="167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241709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F028E1-D08E-421C-BC4D-EE761F6679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20479" y="4673292"/>
            <a:ext cx="2880000" cy="92971"/>
          </a:xfrm>
        </p:spPr>
        <p:txBody>
          <a:bodyPr/>
          <a:lstStyle/>
          <a:p>
            <a:r>
              <a:rPr lang="en-AU" dirty="0"/>
              <a:t>Agri Solutions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1AED49-38F4-4E73-85DE-72EA13228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16B6A-336A-44FF-82DA-A4D1594FA055}" type="slidenum">
              <a:rPr lang="en-AU" smtClean="0"/>
              <a:t>2</a:t>
            </a:fld>
            <a:endParaRPr lang="en-AU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07349AE-C6AE-4757-BCEC-46B5C8A9C54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AU" dirty="0"/>
              <a:t>The Political Landscape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6E8F308-C855-4243-ACE7-836AF60072D7}"/>
              </a:ext>
            </a:extLst>
          </p:cNvPr>
          <p:cNvSpPr/>
          <p:nvPr/>
        </p:nvSpPr>
        <p:spPr>
          <a:xfrm>
            <a:off x="517229" y="1163269"/>
            <a:ext cx="636802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rgbClr val="000000"/>
                </a:solidFill>
              </a:rPr>
              <a:t>Foreign Trade Policies </a:t>
            </a:r>
          </a:p>
          <a:p>
            <a:endParaRPr lang="en-AU" sz="1600" dirty="0">
              <a:solidFill>
                <a:srgbClr val="0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rgbClr val="000000"/>
                </a:solidFill>
              </a:rPr>
              <a:t>Domestic Political Stability (Federal/State Elections)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1600" dirty="0">
              <a:solidFill>
                <a:srgbClr val="0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rgbClr val="000000"/>
                </a:solidFill>
              </a:rPr>
              <a:t>Royal Commission into Banking &amp; Financial Institutions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1600" dirty="0">
              <a:solidFill>
                <a:srgbClr val="0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rgbClr val="000000"/>
                </a:solidFill>
              </a:rPr>
              <a:t>Ownership of Australian Farming Land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1600" dirty="0">
              <a:solidFill>
                <a:srgbClr val="0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rgbClr val="000000"/>
                </a:solidFill>
              </a:rPr>
              <a:t>Labour Policies </a:t>
            </a:r>
            <a:endParaRPr lang="en-AU" sz="1600" dirty="0">
              <a:solidFill>
                <a:srgbClr val="00000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F5C7061-8DE2-4C6C-A923-D71745243C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6964" y="2678942"/>
            <a:ext cx="3064263" cy="2040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688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F028E1-D08E-421C-BC4D-EE761F6679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20479" y="4673292"/>
            <a:ext cx="2880000" cy="92971"/>
          </a:xfrm>
        </p:spPr>
        <p:txBody>
          <a:bodyPr/>
          <a:lstStyle/>
          <a:p>
            <a:r>
              <a:rPr lang="en-AU" dirty="0"/>
              <a:t>Agri Solutions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1AED49-38F4-4E73-85DE-72EA13228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16B6A-336A-44FF-82DA-A4D1594FA055}" type="slidenum">
              <a:rPr lang="en-AU" smtClean="0"/>
              <a:t>3</a:t>
            </a:fld>
            <a:endParaRPr lang="en-AU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07349AE-C6AE-4757-BCEC-46B5C8A9C54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7200" y="410029"/>
            <a:ext cx="8229600" cy="662400"/>
          </a:xfrm>
        </p:spPr>
        <p:txBody>
          <a:bodyPr/>
          <a:lstStyle/>
          <a:p>
            <a:r>
              <a:rPr lang="en-AU" dirty="0"/>
              <a:t>The Environment</a:t>
            </a:r>
          </a:p>
          <a:p>
            <a:r>
              <a:rPr lang="en-AU" sz="1800" dirty="0">
                <a:solidFill>
                  <a:srgbClr val="0070C0"/>
                </a:solidFill>
              </a:rPr>
              <a:t>Implications for Regional &amp; Rural Australia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21312338-5054-4056-B392-ED47E9C522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228" y="1675780"/>
            <a:ext cx="2709308" cy="204795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AE40514-BE72-4C7B-97AF-8B1B66085F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2452" y="2969642"/>
            <a:ext cx="2709308" cy="204795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4C62329-68C6-4867-86BB-A339E974EF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7106" y="1329130"/>
            <a:ext cx="2736304" cy="2052228"/>
          </a:xfrm>
          <a:prstGeom prst="rect">
            <a:avLst/>
          </a:prstGeom>
        </p:spPr>
      </p:pic>
      <p:pic>
        <p:nvPicPr>
          <p:cNvPr id="20" name="Picture 2" descr="Walebing farmer Kristin Lefroy in a field of canola smashed by hail.">
            <a:extLst>
              <a:ext uri="{FF2B5EF4-FFF2-40B4-BE49-F238E27FC236}">
                <a16:creationId xmlns:a16="http://schemas.microsoft.com/office/drawing/2014/main" id="{EB820D9A-096C-4D03-A1B6-A3F820C5C8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5887" y="2413874"/>
            <a:ext cx="2745966" cy="2008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98703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F028E1-D08E-421C-BC4D-EE761F6679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20479" y="4673292"/>
            <a:ext cx="2880000" cy="92971"/>
          </a:xfrm>
        </p:spPr>
        <p:txBody>
          <a:bodyPr/>
          <a:lstStyle/>
          <a:p>
            <a:r>
              <a:rPr lang="en-AU" dirty="0"/>
              <a:t>Agri Solutions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1AED49-38F4-4E73-85DE-72EA13228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16B6A-336A-44FF-82DA-A4D1594FA055}" type="slidenum">
              <a:rPr lang="en-AU" smtClean="0"/>
              <a:t>4</a:t>
            </a:fld>
            <a:endParaRPr lang="en-AU"/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3600E25E-4E3D-4DAC-BB2F-D6396C57A2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7200" y="410029"/>
            <a:ext cx="8229600" cy="662400"/>
          </a:xfrm>
        </p:spPr>
        <p:txBody>
          <a:bodyPr/>
          <a:lstStyle/>
          <a:p>
            <a:r>
              <a:rPr lang="en-AU" dirty="0"/>
              <a:t>Technology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5AF4898-CD68-454F-959F-D3C8C297E9A2}"/>
              </a:ext>
            </a:extLst>
          </p:cNvPr>
          <p:cNvSpPr/>
          <p:nvPr/>
        </p:nvSpPr>
        <p:spPr>
          <a:xfrm>
            <a:off x="517229" y="1163269"/>
            <a:ext cx="815816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rgbClr val="000000"/>
                </a:solidFill>
              </a:rPr>
              <a:t>Farmers no longer have to apply water, fertilizers, and pesticides uniformly across entire fields</a:t>
            </a:r>
          </a:p>
          <a:p>
            <a:endParaRPr lang="en-AU" sz="1600" b="1" dirty="0">
              <a:solidFill>
                <a:srgbClr val="000000"/>
              </a:solidFill>
            </a:endParaRPr>
          </a:p>
          <a:p>
            <a:pPr lvl="1"/>
            <a:r>
              <a:rPr lang="en-AU" sz="1600" b="1" dirty="0">
                <a:solidFill>
                  <a:srgbClr val="000000"/>
                </a:solidFill>
              </a:rPr>
              <a:t>Benefits include;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rgbClr val="000000"/>
                </a:solidFill>
              </a:rPr>
              <a:t>Higher crop productivity.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rgbClr val="000000"/>
                </a:solidFill>
              </a:rPr>
              <a:t>Decreased use of water, fertilizer, and pesticides, which in turn keeps food prices down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rgbClr val="000000"/>
                </a:solidFill>
              </a:rPr>
              <a:t>Reduced impact on natural ecosystems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rgbClr val="000000"/>
                </a:solidFill>
              </a:rPr>
              <a:t>Less runoff of chemicals into rivers and groundwater</a:t>
            </a:r>
          </a:p>
          <a:p>
            <a:pPr marL="514350" lvl="1" indent="-171450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rgbClr val="000000"/>
                </a:solidFill>
              </a:rPr>
              <a:t>Increased worker safety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 sz="1600" b="1" dirty="0">
              <a:solidFill>
                <a:srgbClr val="0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b="1" dirty="0">
                <a:solidFill>
                  <a:srgbClr val="000000"/>
                </a:solidFill>
              </a:rPr>
              <a:t>Robotic technologies enable more reliable monitoring and management of natural resources</a:t>
            </a:r>
          </a:p>
        </p:txBody>
      </p:sp>
    </p:spTree>
    <p:extLst>
      <p:ext uri="{BB962C8B-B14F-4D97-AF65-F5344CB8AC3E}">
        <p14:creationId xmlns:p14="http://schemas.microsoft.com/office/powerpoint/2010/main" val="34566333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F028E1-D08E-421C-BC4D-EE761F6679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20479" y="4673292"/>
            <a:ext cx="2880000" cy="92971"/>
          </a:xfrm>
        </p:spPr>
        <p:txBody>
          <a:bodyPr/>
          <a:lstStyle/>
          <a:p>
            <a:r>
              <a:rPr lang="en-AU" dirty="0"/>
              <a:t>Agri Solutions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1AED49-38F4-4E73-85DE-72EA13228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16B6A-336A-44FF-82DA-A4D1594FA055}" type="slidenum">
              <a:rPr lang="en-AU" smtClean="0"/>
              <a:t>5</a:t>
            </a:fld>
            <a:endParaRPr lang="en-AU"/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3600E25E-4E3D-4DAC-BB2F-D6396C57A2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7200" y="410029"/>
            <a:ext cx="8229600" cy="662400"/>
          </a:xfrm>
        </p:spPr>
        <p:txBody>
          <a:bodyPr/>
          <a:lstStyle/>
          <a:p>
            <a:r>
              <a:rPr lang="en-AU" dirty="0"/>
              <a:t>Impacts on Insurance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3711033-9836-48A2-A017-418B6A88AC40}"/>
              </a:ext>
            </a:extLst>
          </p:cNvPr>
          <p:cNvSpPr/>
          <p:nvPr/>
        </p:nvSpPr>
        <p:spPr>
          <a:xfrm>
            <a:off x="517229" y="1163269"/>
            <a:ext cx="7917571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b="1" dirty="0"/>
              <a:t>Building codes and the associated cost overlays </a:t>
            </a:r>
          </a:p>
          <a:p>
            <a:endParaRPr lang="en-AU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b="1" dirty="0"/>
              <a:t>The changing nature of the Rural risk</a:t>
            </a:r>
            <a:endParaRPr lang="en-AU" sz="1600" dirty="0"/>
          </a:p>
          <a:p>
            <a:endParaRPr lang="en-AU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b="1" dirty="0"/>
              <a:t>Insurance affordability high risk areas</a:t>
            </a:r>
            <a:endParaRPr lang="en-AU" sz="1600" dirty="0"/>
          </a:p>
          <a:p>
            <a:endParaRPr lang="en-AU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b="1" dirty="0"/>
              <a:t>Escalating input costs</a:t>
            </a:r>
          </a:p>
          <a:p>
            <a:r>
              <a:rPr lang="en-AU" sz="1600" dirty="0"/>
              <a:t>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b="1" dirty="0"/>
              <a:t>Less farmers, less opportunities? Or, less farms and bigger opportunities?</a:t>
            </a:r>
            <a:endParaRPr lang="en-AU" sz="1600" dirty="0"/>
          </a:p>
          <a:p>
            <a:endParaRPr lang="en-AU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b="1" dirty="0"/>
              <a:t>Personalised service</a:t>
            </a:r>
          </a:p>
          <a:p>
            <a:endParaRPr lang="en-AU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b="1" dirty="0"/>
              <a:t>Insurance companies/brokers with clearly defined value </a:t>
            </a:r>
          </a:p>
        </p:txBody>
      </p:sp>
    </p:spTree>
    <p:extLst>
      <p:ext uri="{BB962C8B-B14F-4D97-AF65-F5344CB8AC3E}">
        <p14:creationId xmlns:p14="http://schemas.microsoft.com/office/powerpoint/2010/main" val="1661787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F028E1-D08E-421C-BC4D-EE761F6679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20479" y="4673292"/>
            <a:ext cx="2880000" cy="92971"/>
          </a:xfrm>
        </p:spPr>
        <p:txBody>
          <a:bodyPr/>
          <a:lstStyle/>
          <a:p>
            <a:r>
              <a:rPr lang="en-AU" dirty="0"/>
              <a:t>Agri Solutions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1AED49-38F4-4E73-85DE-72EA13228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16B6A-336A-44FF-82DA-A4D1594FA055}" type="slidenum">
              <a:rPr lang="en-AU" smtClean="0"/>
              <a:t>6</a:t>
            </a:fld>
            <a:endParaRPr lang="en-AU"/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3600E25E-4E3D-4DAC-BB2F-D6396C57A2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7200" y="410029"/>
            <a:ext cx="8229600" cy="662400"/>
          </a:xfrm>
        </p:spPr>
        <p:txBody>
          <a:bodyPr/>
          <a:lstStyle/>
          <a:p>
            <a:r>
              <a:rPr lang="en-AU" dirty="0"/>
              <a:t>Impacts on Insurance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3711033-9836-48A2-A017-418B6A88AC40}"/>
              </a:ext>
            </a:extLst>
          </p:cNvPr>
          <p:cNvSpPr/>
          <p:nvPr/>
        </p:nvSpPr>
        <p:spPr>
          <a:xfrm>
            <a:off x="517229" y="1163269"/>
            <a:ext cx="7917571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b="1" dirty="0"/>
              <a:t>What role does the insurer play in the local community?</a:t>
            </a:r>
            <a:endParaRPr lang="en-AU" sz="1600" dirty="0"/>
          </a:p>
          <a:p>
            <a:endParaRPr lang="en-AU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b="1" dirty="0"/>
              <a:t>Technology inputs </a:t>
            </a:r>
          </a:p>
          <a:p>
            <a:endParaRPr lang="en-AU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b="1" dirty="0"/>
              <a:t>Helping rural community to manage risk </a:t>
            </a:r>
          </a:p>
          <a:p>
            <a:endParaRPr lang="en-AU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b="1" dirty="0"/>
              <a:t>Opening up of new business/platform opportunities</a:t>
            </a:r>
            <a:endParaRPr lang="en-AU" sz="1600" dirty="0"/>
          </a:p>
          <a:p>
            <a:endParaRPr lang="en-AU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b="1" dirty="0"/>
              <a:t>Reduction of the time/expense burden on farmers</a:t>
            </a:r>
          </a:p>
          <a:p>
            <a:endParaRPr lang="en-AU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b="1" dirty="0"/>
              <a:t>Insurers understanding of agricultural businesses</a:t>
            </a:r>
            <a:r>
              <a:rPr lang="en-AU" sz="1600" dirty="0"/>
              <a:t>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b="1" dirty="0"/>
              <a:t>Is the Farmer still the Owner? </a:t>
            </a:r>
          </a:p>
        </p:txBody>
      </p:sp>
    </p:spTree>
    <p:extLst>
      <p:ext uri="{BB962C8B-B14F-4D97-AF65-F5344CB8AC3E}">
        <p14:creationId xmlns:p14="http://schemas.microsoft.com/office/powerpoint/2010/main" val="39741203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F028E1-D08E-421C-BC4D-EE761F6679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20479" y="4673292"/>
            <a:ext cx="2880000" cy="92971"/>
          </a:xfrm>
        </p:spPr>
        <p:txBody>
          <a:bodyPr/>
          <a:lstStyle/>
          <a:p>
            <a:r>
              <a:rPr lang="en-AU" dirty="0"/>
              <a:t>Agri Solutions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1AED49-38F4-4E73-85DE-72EA13228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16B6A-336A-44FF-82DA-A4D1594FA055}" type="slidenum">
              <a:rPr lang="en-AU" smtClean="0"/>
              <a:t>7</a:t>
            </a:fld>
            <a:endParaRPr lang="en-AU"/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3600E25E-4E3D-4DAC-BB2F-D6396C57A2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7200" y="410029"/>
            <a:ext cx="8229600" cy="662400"/>
          </a:xfrm>
        </p:spPr>
        <p:txBody>
          <a:bodyPr/>
          <a:lstStyle/>
          <a:p>
            <a:r>
              <a:rPr lang="en-AU" dirty="0"/>
              <a:t>References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8037153-F973-4C0F-8E60-6357EF4BEFBF}"/>
              </a:ext>
            </a:extLst>
          </p:cNvPr>
          <p:cNvSpPr/>
          <p:nvPr/>
        </p:nvSpPr>
        <p:spPr>
          <a:xfrm>
            <a:off x="586410" y="1120039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b="1" dirty="0"/>
              <a:t>science.org.au </a:t>
            </a:r>
          </a:p>
          <a:p>
            <a:endParaRPr lang="en-AU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b="1" dirty="0"/>
              <a:t>csiro.gov.au </a:t>
            </a:r>
          </a:p>
          <a:p>
            <a:endParaRPr lang="en-AU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b="1" dirty="0"/>
              <a:t>abs.gov.au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b="1" dirty="0"/>
              <a:t>nifa.usda.gov</a:t>
            </a:r>
          </a:p>
          <a:p>
            <a:endParaRPr lang="en-AU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b="1" dirty="0"/>
              <a:t>Holmes &amp; Sackett 2014</a:t>
            </a:r>
          </a:p>
        </p:txBody>
      </p:sp>
    </p:spTree>
    <p:extLst>
      <p:ext uri="{BB962C8B-B14F-4D97-AF65-F5344CB8AC3E}">
        <p14:creationId xmlns:p14="http://schemas.microsoft.com/office/powerpoint/2010/main" val="12730119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F8F79D4A-C64B-4FEF-9201-2AAC521BA6B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68BA9C-7FCC-4A42-9E99-060C632587B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41107613"/>
      </p:ext>
    </p:extLst>
  </p:cSld>
  <p:clrMapOvr>
    <a:masterClrMapping/>
  </p:clrMapOvr>
</p:sld>
</file>

<file path=ppt/theme/theme1.xml><?xml version="1.0" encoding="utf-8"?>
<a:theme xmlns:a="http://schemas.openxmlformats.org/drawingml/2006/main" name="Screen Presentation Slides">
  <a:themeElements>
    <a:clrScheme name="IAG">
      <a:dk1>
        <a:sysClr val="windowText" lastClr="000000"/>
      </a:dk1>
      <a:lt1>
        <a:sysClr val="window" lastClr="FFFFFF"/>
      </a:lt1>
      <a:dk2>
        <a:srgbClr val="202945"/>
      </a:dk2>
      <a:lt2>
        <a:srgbClr val="FDE051"/>
      </a:lt2>
      <a:accent1>
        <a:srgbClr val="592C82"/>
      </a:accent1>
      <a:accent2>
        <a:srgbClr val="2AC5F4"/>
      </a:accent2>
      <a:accent3>
        <a:srgbClr val="33647F"/>
      </a:accent3>
      <a:accent4>
        <a:srgbClr val="FCB442"/>
      </a:accent4>
      <a:accent5>
        <a:srgbClr val="42C0BB"/>
      </a:accent5>
      <a:accent6>
        <a:srgbClr val="F15F62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AG11213 Implementation - PPT Template_16x9_External.potx" id="{4A84E00B-9627-4871-AA40-61CD4BA3E100}" vid="{8C76A242-B38D-4AFF-AC5C-DEF8D556F6E1}"/>
    </a:ext>
  </a:extLst>
</a:theme>
</file>

<file path=ppt/theme/theme2.xml><?xml version="1.0" encoding="utf-8"?>
<a:theme xmlns:a="http://schemas.openxmlformats.org/drawingml/2006/main" name="Content Heavy Presentation Slides">
  <a:themeElements>
    <a:clrScheme name="IAG">
      <a:dk1>
        <a:sysClr val="windowText" lastClr="000000"/>
      </a:dk1>
      <a:lt1>
        <a:sysClr val="window" lastClr="FFFFFF"/>
      </a:lt1>
      <a:dk2>
        <a:srgbClr val="202945"/>
      </a:dk2>
      <a:lt2>
        <a:srgbClr val="FDE051"/>
      </a:lt2>
      <a:accent1>
        <a:srgbClr val="592C82"/>
      </a:accent1>
      <a:accent2>
        <a:srgbClr val="2AC5F4"/>
      </a:accent2>
      <a:accent3>
        <a:srgbClr val="33647F"/>
      </a:accent3>
      <a:accent4>
        <a:srgbClr val="FCB442"/>
      </a:accent4>
      <a:accent5>
        <a:srgbClr val="42C0BB"/>
      </a:accent5>
      <a:accent6>
        <a:srgbClr val="F15F62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AG11213 Implementation - PPT Template_16x9_External.potx" id="{4A84E00B-9627-4871-AA40-61CD4BA3E100}" vid="{0B8FEB4F-F1E6-4810-B2FD-CBCB4307DD04}"/>
    </a:ext>
  </a:extLst>
</a:theme>
</file>

<file path=ppt/theme/theme3.xml><?xml version="1.0" encoding="utf-8"?>
<a:theme xmlns:a="http://schemas.openxmlformats.org/drawingml/2006/main" name="Title slides">
  <a:themeElements>
    <a:clrScheme name="IAG">
      <a:dk1>
        <a:sysClr val="windowText" lastClr="000000"/>
      </a:dk1>
      <a:lt1>
        <a:sysClr val="window" lastClr="FFFFFF"/>
      </a:lt1>
      <a:dk2>
        <a:srgbClr val="202945"/>
      </a:dk2>
      <a:lt2>
        <a:srgbClr val="FDE051"/>
      </a:lt2>
      <a:accent1>
        <a:srgbClr val="592C82"/>
      </a:accent1>
      <a:accent2>
        <a:srgbClr val="2AC5F4"/>
      </a:accent2>
      <a:accent3>
        <a:srgbClr val="33647F"/>
      </a:accent3>
      <a:accent4>
        <a:srgbClr val="FCB442"/>
      </a:accent4>
      <a:accent5>
        <a:srgbClr val="42C0BB"/>
      </a:accent5>
      <a:accent6>
        <a:srgbClr val="F15F62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AG11213 Implementation - PPT Template_16x9_External.potx" id="{4A84E00B-9627-4871-AA40-61CD4BA3E100}" vid="{22318147-A5FC-4CE3-8912-46C4500B13CB}"/>
    </a:ext>
  </a:extLst>
</a:theme>
</file>

<file path=ppt/theme/theme4.xml><?xml version="1.0" encoding="utf-8"?>
<a:theme xmlns:a="http://schemas.openxmlformats.org/drawingml/2006/main" name="Divider slides">
  <a:themeElements>
    <a:clrScheme name="IAG">
      <a:dk1>
        <a:sysClr val="windowText" lastClr="000000"/>
      </a:dk1>
      <a:lt1>
        <a:sysClr val="window" lastClr="FFFFFF"/>
      </a:lt1>
      <a:dk2>
        <a:srgbClr val="202945"/>
      </a:dk2>
      <a:lt2>
        <a:srgbClr val="FDE051"/>
      </a:lt2>
      <a:accent1>
        <a:srgbClr val="592C82"/>
      </a:accent1>
      <a:accent2>
        <a:srgbClr val="2AC5F4"/>
      </a:accent2>
      <a:accent3>
        <a:srgbClr val="33647F"/>
      </a:accent3>
      <a:accent4>
        <a:srgbClr val="FCB442"/>
      </a:accent4>
      <a:accent5>
        <a:srgbClr val="42C0BB"/>
      </a:accent5>
      <a:accent6>
        <a:srgbClr val="F15F62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AG11213 Implementation - PPT Template_16x9_External.potx" id="{4A84E00B-9627-4871-AA40-61CD4BA3E100}" vid="{84855BAD-EE63-41F4-9248-91890C0CAA57}"/>
    </a:ext>
  </a:extLst>
</a:theme>
</file>

<file path=ppt/theme/theme5.xml><?xml version="1.0" encoding="utf-8"?>
<a:theme xmlns:a="http://schemas.openxmlformats.org/drawingml/2006/main" name="End slides">
  <a:themeElements>
    <a:clrScheme name="IAG">
      <a:dk1>
        <a:sysClr val="windowText" lastClr="000000"/>
      </a:dk1>
      <a:lt1>
        <a:sysClr val="window" lastClr="FFFFFF"/>
      </a:lt1>
      <a:dk2>
        <a:srgbClr val="202945"/>
      </a:dk2>
      <a:lt2>
        <a:srgbClr val="FDE051"/>
      </a:lt2>
      <a:accent1>
        <a:srgbClr val="592C82"/>
      </a:accent1>
      <a:accent2>
        <a:srgbClr val="2AC5F4"/>
      </a:accent2>
      <a:accent3>
        <a:srgbClr val="33647F"/>
      </a:accent3>
      <a:accent4>
        <a:srgbClr val="FCB442"/>
      </a:accent4>
      <a:accent5>
        <a:srgbClr val="42C0BB"/>
      </a:accent5>
      <a:accent6>
        <a:srgbClr val="F15F62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AG11213 Implementation - PPT Template_16x9_External.potx" id="{4A84E00B-9627-4871-AA40-61CD4BA3E100}" vid="{2B5F050E-3D32-4369-AE23-AC1CCEF295D7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E2AE4556CE51541839036769A796AA3" ma:contentTypeVersion="8" ma:contentTypeDescription="Create a new document." ma:contentTypeScope="" ma:versionID="fce4ef17ae76c222fa4b68c7d970bd3f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1243c737022886c3c36e3276e63f2fca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2F8F5B6A-4162-44F2-A8B0-653923623E1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AC7628F-32A9-4AAA-860E-DD74D8A6A3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047E961-A8D7-4D0C-B3F0-ED1EF8C395ED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microsoft.com/sharepoint/v3"/>
    <ds:schemaRef ds:uri="http://purl.org/dc/terms/"/>
    <ds:schemaRef ds:uri="http://schemas.openxmlformats.org/package/2006/metadata/core-properties"/>
    <ds:schemaRef ds:uri="http://purl.org/dc/dcmitype/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IAG11213 Implementation - PPT Template_16x9_External</Template>
  <TotalTime>0</TotalTime>
  <Words>237</Words>
  <Application>Microsoft Office PowerPoint</Application>
  <PresentationFormat>On-screen Show (16:9)</PresentationFormat>
  <Paragraphs>78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Screen Presentation Slides</vt:lpstr>
      <vt:lpstr>Content Heavy Presentation Slides</vt:lpstr>
      <vt:lpstr>Title slides</vt:lpstr>
      <vt:lpstr>Divider slides</vt:lpstr>
      <vt:lpstr>End slides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2018-06-07T05:37:40Z</dcterms:created>
  <dcterms:modified xsi:type="dcterms:W3CDTF">2018-10-17T00:29:43Z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0x0101007E2AE4556CE51541839036769A796AA3</vt:lpwstr>
  </property>
  <property fmtid="{D5CDD505-2E9C-101B-9397-08002B2CF9AE}" pid="3" name="_AdHocReviewCycleID">
    <vt:i4>1607714995</vt:i4>
  </property>
  <property fmtid="{D5CDD505-2E9C-101B-9397-08002B2CF9AE}" pid="4" name="_NewReviewCycle">
    <vt:lpwstr/>
  </property>
</Properties>
</file>